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9" r:id="rId5"/>
    <p:sldId id="257" r:id="rId6"/>
    <p:sldId id="260" r:id="rId7"/>
    <p:sldId id="261" r:id="rId8"/>
    <p:sldId id="287" r:id="rId9"/>
    <p:sldId id="262" r:id="rId10"/>
    <p:sldId id="264" r:id="rId11"/>
    <p:sldId id="266" r:id="rId12"/>
    <p:sldId id="265" r:id="rId13"/>
    <p:sldId id="263" r:id="rId14"/>
    <p:sldId id="288" r:id="rId15"/>
    <p:sldId id="270" r:id="rId16"/>
    <p:sldId id="271" r:id="rId17"/>
    <p:sldId id="272" r:id="rId18"/>
    <p:sldId id="273" r:id="rId19"/>
    <p:sldId id="274" r:id="rId20"/>
    <p:sldId id="275" r:id="rId21"/>
    <p:sldId id="289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A3755-18A9-425F-F816-97ABBE0650BD}" v="48" dt="2022-04-09T08:57:06.915"/>
    <p1510:client id="{F47681FB-B118-E7BD-A891-B4B1408EC9DB}" v="22" dt="2022-04-09T08:51:52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BC5BE-AE1A-46BC-A3EF-541BEC09B3F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11D851-6A32-4952-8CF2-64A6FDFB8A81}">
      <dgm:prSet/>
      <dgm:spPr/>
      <dgm:t>
        <a:bodyPr/>
        <a:lstStyle/>
        <a:p>
          <a:pPr>
            <a:defRPr cap="all"/>
          </a:pPr>
          <a:r>
            <a:rPr lang="en-US"/>
            <a:t>RAVELLA ABHINAV</a:t>
          </a:r>
        </a:p>
      </dgm:t>
    </dgm:pt>
    <dgm:pt modelId="{9804159D-1FD5-4A2A-AF25-75A8FF12EF63}" type="parTrans" cxnId="{A941108E-19B0-442E-8E48-82D7DA732586}">
      <dgm:prSet/>
      <dgm:spPr/>
      <dgm:t>
        <a:bodyPr/>
        <a:lstStyle/>
        <a:p>
          <a:endParaRPr lang="en-US"/>
        </a:p>
      </dgm:t>
    </dgm:pt>
    <dgm:pt modelId="{59E95B61-404F-4E5E-8104-8EDD8CF354B7}" type="sibTrans" cxnId="{A941108E-19B0-442E-8E48-82D7DA732586}">
      <dgm:prSet/>
      <dgm:spPr/>
      <dgm:t>
        <a:bodyPr/>
        <a:lstStyle/>
        <a:p>
          <a:endParaRPr lang="en-US"/>
        </a:p>
      </dgm:t>
    </dgm:pt>
    <dgm:pt modelId="{05B3EC9F-B419-4285-AFE9-EA13C7812706}">
      <dgm:prSet/>
      <dgm:spPr/>
      <dgm:t>
        <a:bodyPr/>
        <a:lstStyle/>
        <a:p>
          <a:pPr>
            <a:defRPr cap="all"/>
          </a:pPr>
          <a:r>
            <a:rPr lang="en-US"/>
            <a:t>CB.EN.U4CSE19453</a:t>
          </a:r>
        </a:p>
      </dgm:t>
    </dgm:pt>
    <dgm:pt modelId="{93E5363F-209A-43B8-93A3-379B47BF5D75}" type="parTrans" cxnId="{0DFE7A5F-FB99-44BD-8D57-3037EEF77340}">
      <dgm:prSet/>
      <dgm:spPr/>
      <dgm:t>
        <a:bodyPr/>
        <a:lstStyle/>
        <a:p>
          <a:endParaRPr lang="en-US"/>
        </a:p>
      </dgm:t>
    </dgm:pt>
    <dgm:pt modelId="{5ADD27B9-E12F-43B3-82B5-E9881F00C082}" type="sibTrans" cxnId="{0DFE7A5F-FB99-44BD-8D57-3037EEF77340}">
      <dgm:prSet/>
      <dgm:spPr/>
      <dgm:t>
        <a:bodyPr/>
        <a:lstStyle/>
        <a:p>
          <a:endParaRPr lang="en-US"/>
        </a:p>
      </dgm:t>
    </dgm:pt>
    <dgm:pt modelId="{24CB7D9C-BAC5-49FE-9C3A-C6B7F14BF6A6}" type="pres">
      <dgm:prSet presAssocID="{E02BC5BE-AE1A-46BC-A3EF-541BEC09B3F9}" presName="outerComposite" presStyleCnt="0">
        <dgm:presLayoutVars>
          <dgm:chMax val="5"/>
          <dgm:dir/>
          <dgm:resizeHandles val="exact"/>
        </dgm:presLayoutVars>
      </dgm:prSet>
      <dgm:spPr/>
    </dgm:pt>
    <dgm:pt modelId="{209FD18A-F24A-49D9-B5C9-800BC043F94C}" type="pres">
      <dgm:prSet presAssocID="{E02BC5BE-AE1A-46BC-A3EF-541BEC09B3F9}" presName="dummyMaxCanvas" presStyleCnt="0">
        <dgm:presLayoutVars/>
      </dgm:prSet>
      <dgm:spPr/>
    </dgm:pt>
    <dgm:pt modelId="{CB2D6A61-DBFD-454A-B39A-B3622A2D9101}" type="pres">
      <dgm:prSet presAssocID="{E02BC5BE-AE1A-46BC-A3EF-541BEC09B3F9}" presName="TwoNodes_1" presStyleLbl="node1" presStyleIdx="0" presStyleCnt="2">
        <dgm:presLayoutVars>
          <dgm:bulletEnabled val="1"/>
        </dgm:presLayoutVars>
      </dgm:prSet>
      <dgm:spPr/>
    </dgm:pt>
    <dgm:pt modelId="{7E99FD7B-9127-49A7-A1D0-EB1B22DD6345}" type="pres">
      <dgm:prSet presAssocID="{E02BC5BE-AE1A-46BC-A3EF-541BEC09B3F9}" presName="TwoNodes_2" presStyleLbl="node1" presStyleIdx="1" presStyleCnt="2">
        <dgm:presLayoutVars>
          <dgm:bulletEnabled val="1"/>
        </dgm:presLayoutVars>
      </dgm:prSet>
      <dgm:spPr/>
    </dgm:pt>
    <dgm:pt modelId="{34AB2D29-8238-44FB-A67A-8A93F39029E9}" type="pres">
      <dgm:prSet presAssocID="{E02BC5BE-AE1A-46BC-A3EF-541BEC09B3F9}" presName="TwoConn_1-2" presStyleLbl="fgAccFollowNode1" presStyleIdx="0" presStyleCnt="1">
        <dgm:presLayoutVars>
          <dgm:bulletEnabled val="1"/>
        </dgm:presLayoutVars>
      </dgm:prSet>
      <dgm:spPr/>
    </dgm:pt>
    <dgm:pt modelId="{F2F29525-8A45-4B91-932A-D0FB6E271CD3}" type="pres">
      <dgm:prSet presAssocID="{E02BC5BE-AE1A-46BC-A3EF-541BEC09B3F9}" presName="TwoNodes_1_text" presStyleLbl="node1" presStyleIdx="1" presStyleCnt="2">
        <dgm:presLayoutVars>
          <dgm:bulletEnabled val="1"/>
        </dgm:presLayoutVars>
      </dgm:prSet>
      <dgm:spPr/>
    </dgm:pt>
    <dgm:pt modelId="{AC86C9D6-4432-4366-AF27-BCA27B343866}" type="pres">
      <dgm:prSet presAssocID="{E02BC5BE-AE1A-46BC-A3EF-541BEC09B3F9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8839026-685A-4882-B0D6-9EB86EFB35D1}" type="presOf" srcId="{05B3EC9F-B419-4285-AFE9-EA13C7812706}" destId="{AC86C9D6-4432-4366-AF27-BCA27B343866}" srcOrd="1" destOrd="0" presId="urn:microsoft.com/office/officeart/2005/8/layout/vProcess5"/>
    <dgm:cxn modelId="{84962D28-5567-4C48-8771-1098DA68784A}" type="presOf" srcId="{59E95B61-404F-4E5E-8104-8EDD8CF354B7}" destId="{34AB2D29-8238-44FB-A67A-8A93F39029E9}" srcOrd="0" destOrd="0" presId="urn:microsoft.com/office/officeart/2005/8/layout/vProcess5"/>
    <dgm:cxn modelId="{30EF852B-B4DB-4A97-8DA0-758024A1FF78}" type="presOf" srcId="{05B3EC9F-B419-4285-AFE9-EA13C7812706}" destId="{7E99FD7B-9127-49A7-A1D0-EB1B22DD6345}" srcOrd="0" destOrd="0" presId="urn:microsoft.com/office/officeart/2005/8/layout/vProcess5"/>
    <dgm:cxn modelId="{0DFE7A5F-FB99-44BD-8D57-3037EEF77340}" srcId="{E02BC5BE-AE1A-46BC-A3EF-541BEC09B3F9}" destId="{05B3EC9F-B419-4285-AFE9-EA13C7812706}" srcOrd="1" destOrd="0" parTransId="{93E5363F-209A-43B8-93A3-379B47BF5D75}" sibTransId="{5ADD27B9-E12F-43B3-82B5-E9881F00C082}"/>
    <dgm:cxn modelId="{AC3FB947-13B3-4A62-BB00-2319C1EB907D}" type="presOf" srcId="{E02BC5BE-AE1A-46BC-A3EF-541BEC09B3F9}" destId="{24CB7D9C-BAC5-49FE-9C3A-C6B7F14BF6A6}" srcOrd="0" destOrd="0" presId="urn:microsoft.com/office/officeart/2005/8/layout/vProcess5"/>
    <dgm:cxn modelId="{A941108E-19B0-442E-8E48-82D7DA732586}" srcId="{E02BC5BE-AE1A-46BC-A3EF-541BEC09B3F9}" destId="{5E11D851-6A32-4952-8CF2-64A6FDFB8A81}" srcOrd="0" destOrd="0" parTransId="{9804159D-1FD5-4A2A-AF25-75A8FF12EF63}" sibTransId="{59E95B61-404F-4E5E-8104-8EDD8CF354B7}"/>
    <dgm:cxn modelId="{D48FAFA6-049E-4F6F-8203-601B5E200947}" type="presOf" srcId="{5E11D851-6A32-4952-8CF2-64A6FDFB8A81}" destId="{F2F29525-8A45-4B91-932A-D0FB6E271CD3}" srcOrd="1" destOrd="0" presId="urn:microsoft.com/office/officeart/2005/8/layout/vProcess5"/>
    <dgm:cxn modelId="{707FB7AE-2C33-426E-8516-CD3A19742223}" type="presOf" srcId="{5E11D851-6A32-4952-8CF2-64A6FDFB8A81}" destId="{CB2D6A61-DBFD-454A-B39A-B3622A2D9101}" srcOrd="0" destOrd="0" presId="urn:microsoft.com/office/officeart/2005/8/layout/vProcess5"/>
    <dgm:cxn modelId="{BFB2FE63-11B3-461A-AD33-B89933A0494E}" type="presParOf" srcId="{24CB7D9C-BAC5-49FE-9C3A-C6B7F14BF6A6}" destId="{209FD18A-F24A-49D9-B5C9-800BC043F94C}" srcOrd="0" destOrd="0" presId="urn:microsoft.com/office/officeart/2005/8/layout/vProcess5"/>
    <dgm:cxn modelId="{4C28B8B1-A16A-4E0D-A7E5-687AC869FF2E}" type="presParOf" srcId="{24CB7D9C-BAC5-49FE-9C3A-C6B7F14BF6A6}" destId="{CB2D6A61-DBFD-454A-B39A-B3622A2D9101}" srcOrd="1" destOrd="0" presId="urn:microsoft.com/office/officeart/2005/8/layout/vProcess5"/>
    <dgm:cxn modelId="{F48F5336-6D23-43E7-860A-8E9DCC56E105}" type="presParOf" srcId="{24CB7D9C-BAC5-49FE-9C3A-C6B7F14BF6A6}" destId="{7E99FD7B-9127-49A7-A1D0-EB1B22DD6345}" srcOrd="2" destOrd="0" presId="urn:microsoft.com/office/officeart/2005/8/layout/vProcess5"/>
    <dgm:cxn modelId="{39AF14D2-640A-4BE2-895F-6F935EB7889B}" type="presParOf" srcId="{24CB7D9C-BAC5-49FE-9C3A-C6B7F14BF6A6}" destId="{34AB2D29-8238-44FB-A67A-8A93F39029E9}" srcOrd="3" destOrd="0" presId="urn:microsoft.com/office/officeart/2005/8/layout/vProcess5"/>
    <dgm:cxn modelId="{809EA21D-5934-47BA-834B-3D486B20A509}" type="presParOf" srcId="{24CB7D9C-BAC5-49FE-9C3A-C6B7F14BF6A6}" destId="{F2F29525-8A45-4B91-932A-D0FB6E271CD3}" srcOrd="4" destOrd="0" presId="urn:microsoft.com/office/officeart/2005/8/layout/vProcess5"/>
    <dgm:cxn modelId="{1F965A37-39B5-44ED-97A4-66813EF23724}" type="presParOf" srcId="{24CB7D9C-BAC5-49FE-9C3A-C6B7F14BF6A6}" destId="{AC86C9D6-4432-4366-AF27-BCA27B34386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2BC5BE-AE1A-46BC-A3EF-541BEC09B3F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11D851-6A32-4952-8CF2-64A6FDFB8A81}">
      <dgm:prSet/>
      <dgm:spPr/>
      <dgm:t>
        <a:bodyPr/>
        <a:lstStyle/>
        <a:p>
          <a:pPr>
            <a:defRPr cap="all"/>
          </a:pPr>
          <a:r>
            <a:rPr lang="en-US" dirty="0"/>
            <a:t>S SHANTHAN REDDY</a:t>
          </a:r>
        </a:p>
      </dgm:t>
    </dgm:pt>
    <dgm:pt modelId="{9804159D-1FD5-4A2A-AF25-75A8FF12EF63}" type="parTrans" cxnId="{A941108E-19B0-442E-8E48-82D7DA732586}">
      <dgm:prSet/>
      <dgm:spPr/>
      <dgm:t>
        <a:bodyPr/>
        <a:lstStyle/>
        <a:p>
          <a:endParaRPr lang="en-US"/>
        </a:p>
      </dgm:t>
    </dgm:pt>
    <dgm:pt modelId="{59E95B61-404F-4E5E-8104-8EDD8CF354B7}" type="sibTrans" cxnId="{A941108E-19B0-442E-8E48-82D7DA732586}">
      <dgm:prSet/>
      <dgm:spPr/>
      <dgm:t>
        <a:bodyPr/>
        <a:lstStyle/>
        <a:p>
          <a:endParaRPr lang="en-US"/>
        </a:p>
      </dgm:t>
    </dgm:pt>
    <dgm:pt modelId="{05B3EC9F-B419-4285-AFE9-EA13C7812706}">
      <dgm:prSet/>
      <dgm:spPr/>
      <dgm:t>
        <a:bodyPr/>
        <a:lstStyle/>
        <a:p>
          <a:pPr>
            <a:defRPr cap="all"/>
          </a:pPr>
          <a:r>
            <a:rPr lang="en-US" dirty="0"/>
            <a:t>CB.EN.U4CSE19459</a:t>
          </a:r>
        </a:p>
      </dgm:t>
    </dgm:pt>
    <dgm:pt modelId="{93E5363F-209A-43B8-93A3-379B47BF5D75}" type="parTrans" cxnId="{0DFE7A5F-FB99-44BD-8D57-3037EEF77340}">
      <dgm:prSet/>
      <dgm:spPr/>
      <dgm:t>
        <a:bodyPr/>
        <a:lstStyle/>
        <a:p>
          <a:endParaRPr lang="en-US"/>
        </a:p>
      </dgm:t>
    </dgm:pt>
    <dgm:pt modelId="{5ADD27B9-E12F-43B3-82B5-E9881F00C082}" type="sibTrans" cxnId="{0DFE7A5F-FB99-44BD-8D57-3037EEF77340}">
      <dgm:prSet/>
      <dgm:spPr/>
      <dgm:t>
        <a:bodyPr/>
        <a:lstStyle/>
        <a:p>
          <a:endParaRPr lang="en-US"/>
        </a:p>
      </dgm:t>
    </dgm:pt>
    <dgm:pt modelId="{24CB7D9C-BAC5-49FE-9C3A-C6B7F14BF6A6}" type="pres">
      <dgm:prSet presAssocID="{E02BC5BE-AE1A-46BC-A3EF-541BEC09B3F9}" presName="outerComposite" presStyleCnt="0">
        <dgm:presLayoutVars>
          <dgm:chMax val="5"/>
          <dgm:dir/>
          <dgm:resizeHandles val="exact"/>
        </dgm:presLayoutVars>
      </dgm:prSet>
      <dgm:spPr/>
    </dgm:pt>
    <dgm:pt modelId="{209FD18A-F24A-49D9-B5C9-800BC043F94C}" type="pres">
      <dgm:prSet presAssocID="{E02BC5BE-AE1A-46BC-A3EF-541BEC09B3F9}" presName="dummyMaxCanvas" presStyleCnt="0">
        <dgm:presLayoutVars/>
      </dgm:prSet>
      <dgm:spPr/>
    </dgm:pt>
    <dgm:pt modelId="{CB2D6A61-DBFD-454A-B39A-B3622A2D9101}" type="pres">
      <dgm:prSet presAssocID="{E02BC5BE-AE1A-46BC-A3EF-541BEC09B3F9}" presName="TwoNodes_1" presStyleLbl="node1" presStyleIdx="0" presStyleCnt="2">
        <dgm:presLayoutVars>
          <dgm:bulletEnabled val="1"/>
        </dgm:presLayoutVars>
      </dgm:prSet>
      <dgm:spPr/>
    </dgm:pt>
    <dgm:pt modelId="{7E99FD7B-9127-49A7-A1D0-EB1B22DD6345}" type="pres">
      <dgm:prSet presAssocID="{E02BC5BE-AE1A-46BC-A3EF-541BEC09B3F9}" presName="TwoNodes_2" presStyleLbl="node1" presStyleIdx="1" presStyleCnt="2">
        <dgm:presLayoutVars>
          <dgm:bulletEnabled val="1"/>
        </dgm:presLayoutVars>
      </dgm:prSet>
      <dgm:spPr/>
    </dgm:pt>
    <dgm:pt modelId="{34AB2D29-8238-44FB-A67A-8A93F39029E9}" type="pres">
      <dgm:prSet presAssocID="{E02BC5BE-AE1A-46BC-A3EF-541BEC09B3F9}" presName="TwoConn_1-2" presStyleLbl="fgAccFollowNode1" presStyleIdx="0" presStyleCnt="1">
        <dgm:presLayoutVars>
          <dgm:bulletEnabled val="1"/>
        </dgm:presLayoutVars>
      </dgm:prSet>
      <dgm:spPr/>
    </dgm:pt>
    <dgm:pt modelId="{F2F29525-8A45-4B91-932A-D0FB6E271CD3}" type="pres">
      <dgm:prSet presAssocID="{E02BC5BE-AE1A-46BC-A3EF-541BEC09B3F9}" presName="TwoNodes_1_text" presStyleLbl="node1" presStyleIdx="1" presStyleCnt="2">
        <dgm:presLayoutVars>
          <dgm:bulletEnabled val="1"/>
        </dgm:presLayoutVars>
      </dgm:prSet>
      <dgm:spPr/>
    </dgm:pt>
    <dgm:pt modelId="{AC86C9D6-4432-4366-AF27-BCA27B343866}" type="pres">
      <dgm:prSet presAssocID="{E02BC5BE-AE1A-46BC-A3EF-541BEC09B3F9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8839026-685A-4882-B0D6-9EB86EFB35D1}" type="presOf" srcId="{05B3EC9F-B419-4285-AFE9-EA13C7812706}" destId="{AC86C9D6-4432-4366-AF27-BCA27B343866}" srcOrd="1" destOrd="0" presId="urn:microsoft.com/office/officeart/2005/8/layout/vProcess5"/>
    <dgm:cxn modelId="{84962D28-5567-4C48-8771-1098DA68784A}" type="presOf" srcId="{59E95B61-404F-4E5E-8104-8EDD8CF354B7}" destId="{34AB2D29-8238-44FB-A67A-8A93F39029E9}" srcOrd="0" destOrd="0" presId="urn:microsoft.com/office/officeart/2005/8/layout/vProcess5"/>
    <dgm:cxn modelId="{30EF852B-B4DB-4A97-8DA0-758024A1FF78}" type="presOf" srcId="{05B3EC9F-B419-4285-AFE9-EA13C7812706}" destId="{7E99FD7B-9127-49A7-A1D0-EB1B22DD6345}" srcOrd="0" destOrd="0" presId="urn:microsoft.com/office/officeart/2005/8/layout/vProcess5"/>
    <dgm:cxn modelId="{0DFE7A5F-FB99-44BD-8D57-3037EEF77340}" srcId="{E02BC5BE-AE1A-46BC-A3EF-541BEC09B3F9}" destId="{05B3EC9F-B419-4285-AFE9-EA13C7812706}" srcOrd="1" destOrd="0" parTransId="{93E5363F-209A-43B8-93A3-379B47BF5D75}" sibTransId="{5ADD27B9-E12F-43B3-82B5-E9881F00C082}"/>
    <dgm:cxn modelId="{AC3FB947-13B3-4A62-BB00-2319C1EB907D}" type="presOf" srcId="{E02BC5BE-AE1A-46BC-A3EF-541BEC09B3F9}" destId="{24CB7D9C-BAC5-49FE-9C3A-C6B7F14BF6A6}" srcOrd="0" destOrd="0" presId="urn:microsoft.com/office/officeart/2005/8/layout/vProcess5"/>
    <dgm:cxn modelId="{A941108E-19B0-442E-8E48-82D7DA732586}" srcId="{E02BC5BE-AE1A-46BC-A3EF-541BEC09B3F9}" destId="{5E11D851-6A32-4952-8CF2-64A6FDFB8A81}" srcOrd="0" destOrd="0" parTransId="{9804159D-1FD5-4A2A-AF25-75A8FF12EF63}" sibTransId="{59E95B61-404F-4E5E-8104-8EDD8CF354B7}"/>
    <dgm:cxn modelId="{D48FAFA6-049E-4F6F-8203-601B5E200947}" type="presOf" srcId="{5E11D851-6A32-4952-8CF2-64A6FDFB8A81}" destId="{F2F29525-8A45-4B91-932A-D0FB6E271CD3}" srcOrd="1" destOrd="0" presId="urn:microsoft.com/office/officeart/2005/8/layout/vProcess5"/>
    <dgm:cxn modelId="{707FB7AE-2C33-426E-8516-CD3A19742223}" type="presOf" srcId="{5E11D851-6A32-4952-8CF2-64A6FDFB8A81}" destId="{CB2D6A61-DBFD-454A-B39A-B3622A2D9101}" srcOrd="0" destOrd="0" presId="urn:microsoft.com/office/officeart/2005/8/layout/vProcess5"/>
    <dgm:cxn modelId="{BFB2FE63-11B3-461A-AD33-B89933A0494E}" type="presParOf" srcId="{24CB7D9C-BAC5-49FE-9C3A-C6B7F14BF6A6}" destId="{209FD18A-F24A-49D9-B5C9-800BC043F94C}" srcOrd="0" destOrd="0" presId="urn:microsoft.com/office/officeart/2005/8/layout/vProcess5"/>
    <dgm:cxn modelId="{4C28B8B1-A16A-4E0D-A7E5-687AC869FF2E}" type="presParOf" srcId="{24CB7D9C-BAC5-49FE-9C3A-C6B7F14BF6A6}" destId="{CB2D6A61-DBFD-454A-B39A-B3622A2D9101}" srcOrd="1" destOrd="0" presId="urn:microsoft.com/office/officeart/2005/8/layout/vProcess5"/>
    <dgm:cxn modelId="{F48F5336-6D23-43E7-860A-8E9DCC56E105}" type="presParOf" srcId="{24CB7D9C-BAC5-49FE-9C3A-C6B7F14BF6A6}" destId="{7E99FD7B-9127-49A7-A1D0-EB1B22DD6345}" srcOrd="2" destOrd="0" presId="urn:microsoft.com/office/officeart/2005/8/layout/vProcess5"/>
    <dgm:cxn modelId="{39AF14D2-640A-4BE2-895F-6F935EB7889B}" type="presParOf" srcId="{24CB7D9C-BAC5-49FE-9C3A-C6B7F14BF6A6}" destId="{34AB2D29-8238-44FB-A67A-8A93F39029E9}" srcOrd="3" destOrd="0" presId="urn:microsoft.com/office/officeart/2005/8/layout/vProcess5"/>
    <dgm:cxn modelId="{809EA21D-5934-47BA-834B-3D486B20A509}" type="presParOf" srcId="{24CB7D9C-BAC5-49FE-9C3A-C6B7F14BF6A6}" destId="{F2F29525-8A45-4B91-932A-D0FB6E271CD3}" srcOrd="4" destOrd="0" presId="urn:microsoft.com/office/officeart/2005/8/layout/vProcess5"/>
    <dgm:cxn modelId="{1F965A37-39B5-44ED-97A4-66813EF23724}" type="presParOf" srcId="{24CB7D9C-BAC5-49FE-9C3A-C6B7F14BF6A6}" destId="{AC86C9D6-4432-4366-AF27-BCA27B34386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2BC5BE-AE1A-46BC-A3EF-541BEC09B3F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11D851-6A32-4952-8CF2-64A6FDFB8A81}">
      <dgm:prSet/>
      <dgm:spPr/>
      <dgm:t>
        <a:bodyPr/>
        <a:lstStyle/>
        <a:p>
          <a:pPr>
            <a:defRPr cap="all"/>
          </a:pPr>
          <a:r>
            <a:rPr lang="en-US" dirty="0"/>
            <a:t>P Sai Koushik</a:t>
          </a:r>
        </a:p>
      </dgm:t>
    </dgm:pt>
    <dgm:pt modelId="{9804159D-1FD5-4A2A-AF25-75A8FF12EF63}" type="parTrans" cxnId="{A941108E-19B0-442E-8E48-82D7DA732586}">
      <dgm:prSet/>
      <dgm:spPr/>
      <dgm:t>
        <a:bodyPr/>
        <a:lstStyle/>
        <a:p>
          <a:endParaRPr lang="en-US"/>
        </a:p>
      </dgm:t>
    </dgm:pt>
    <dgm:pt modelId="{59E95B61-404F-4E5E-8104-8EDD8CF354B7}" type="sibTrans" cxnId="{A941108E-19B0-442E-8E48-82D7DA732586}">
      <dgm:prSet/>
      <dgm:spPr/>
      <dgm:t>
        <a:bodyPr/>
        <a:lstStyle/>
        <a:p>
          <a:endParaRPr lang="en-US"/>
        </a:p>
      </dgm:t>
    </dgm:pt>
    <dgm:pt modelId="{05B3EC9F-B419-4285-AFE9-EA13C7812706}">
      <dgm:prSet/>
      <dgm:spPr/>
      <dgm:t>
        <a:bodyPr/>
        <a:lstStyle/>
        <a:p>
          <a:pPr>
            <a:defRPr cap="all"/>
          </a:pPr>
          <a:r>
            <a:rPr lang="en-US" dirty="0"/>
            <a:t>CB.EN.U4CSE19449</a:t>
          </a:r>
        </a:p>
      </dgm:t>
    </dgm:pt>
    <dgm:pt modelId="{93E5363F-209A-43B8-93A3-379B47BF5D75}" type="parTrans" cxnId="{0DFE7A5F-FB99-44BD-8D57-3037EEF77340}">
      <dgm:prSet/>
      <dgm:spPr/>
      <dgm:t>
        <a:bodyPr/>
        <a:lstStyle/>
        <a:p>
          <a:endParaRPr lang="en-US"/>
        </a:p>
      </dgm:t>
    </dgm:pt>
    <dgm:pt modelId="{5ADD27B9-E12F-43B3-82B5-E9881F00C082}" type="sibTrans" cxnId="{0DFE7A5F-FB99-44BD-8D57-3037EEF77340}">
      <dgm:prSet/>
      <dgm:spPr/>
      <dgm:t>
        <a:bodyPr/>
        <a:lstStyle/>
        <a:p>
          <a:endParaRPr lang="en-US"/>
        </a:p>
      </dgm:t>
    </dgm:pt>
    <dgm:pt modelId="{24CB7D9C-BAC5-49FE-9C3A-C6B7F14BF6A6}" type="pres">
      <dgm:prSet presAssocID="{E02BC5BE-AE1A-46BC-A3EF-541BEC09B3F9}" presName="outerComposite" presStyleCnt="0">
        <dgm:presLayoutVars>
          <dgm:chMax val="5"/>
          <dgm:dir/>
          <dgm:resizeHandles val="exact"/>
        </dgm:presLayoutVars>
      </dgm:prSet>
      <dgm:spPr/>
    </dgm:pt>
    <dgm:pt modelId="{209FD18A-F24A-49D9-B5C9-800BC043F94C}" type="pres">
      <dgm:prSet presAssocID="{E02BC5BE-AE1A-46BC-A3EF-541BEC09B3F9}" presName="dummyMaxCanvas" presStyleCnt="0">
        <dgm:presLayoutVars/>
      </dgm:prSet>
      <dgm:spPr/>
    </dgm:pt>
    <dgm:pt modelId="{CB2D6A61-DBFD-454A-B39A-B3622A2D9101}" type="pres">
      <dgm:prSet presAssocID="{E02BC5BE-AE1A-46BC-A3EF-541BEC09B3F9}" presName="TwoNodes_1" presStyleLbl="node1" presStyleIdx="0" presStyleCnt="2">
        <dgm:presLayoutVars>
          <dgm:bulletEnabled val="1"/>
        </dgm:presLayoutVars>
      </dgm:prSet>
      <dgm:spPr/>
    </dgm:pt>
    <dgm:pt modelId="{7E99FD7B-9127-49A7-A1D0-EB1B22DD6345}" type="pres">
      <dgm:prSet presAssocID="{E02BC5BE-AE1A-46BC-A3EF-541BEC09B3F9}" presName="TwoNodes_2" presStyleLbl="node1" presStyleIdx="1" presStyleCnt="2">
        <dgm:presLayoutVars>
          <dgm:bulletEnabled val="1"/>
        </dgm:presLayoutVars>
      </dgm:prSet>
      <dgm:spPr/>
    </dgm:pt>
    <dgm:pt modelId="{34AB2D29-8238-44FB-A67A-8A93F39029E9}" type="pres">
      <dgm:prSet presAssocID="{E02BC5BE-AE1A-46BC-A3EF-541BEC09B3F9}" presName="TwoConn_1-2" presStyleLbl="fgAccFollowNode1" presStyleIdx="0" presStyleCnt="1">
        <dgm:presLayoutVars>
          <dgm:bulletEnabled val="1"/>
        </dgm:presLayoutVars>
      </dgm:prSet>
      <dgm:spPr/>
    </dgm:pt>
    <dgm:pt modelId="{F2F29525-8A45-4B91-932A-D0FB6E271CD3}" type="pres">
      <dgm:prSet presAssocID="{E02BC5BE-AE1A-46BC-A3EF-541BEC09B3F9}" presName="TwoNodes_1_text" presStyleLbl="node1" presStyleIdx="1" presStyleCnt="2">
        <dgm:presLayoutVars>
          <dgm:bulletEnabled val="1"/>
        </dgm:presLayoutVars>
      </dgm:prSet>
      <dgm:spPr/>
    </dgm:pt>
    <dgm:pt modelId="{AC86C9D6-4432-4366-AF27-BCA27B343866}" type="pres">
      <dgm:prSet presAssocID="{E02BC5BE-AE1A-46BC-A3EF-541BEC09B3F9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8839026-685A-4882-B0D6-9EB86EFB35D1}" type="presOf" srcId="{05B3EC9F-B419-4285-AFE9-EA13C7812706}" destId="{AC86C9D6-4432-4366-AF27-BCA27B343866}" srcOrd="1" destOrd="0" presId="urn:microsoft.com/office/officeart/2005/8/layout/vProcess5"/>
    <dgm:cxn modelId="{84962D28-5567-4C48-8771-1098DA68784A}" type="presOf" srcId="{59E95B61-404F-4E5E-8104-8EDD8CF354B7}" destId="{34AB2D29-8238-44FB-A67A-8A93F39029E9}" srcOrd="0" destOrd="0" presId="urn:microsoft.com/office/officeart/2005/8/layout/vProcess5"/>
    <dgm:cxn modelId="{30EF852B-B4DB-4A97-8DA0-758024A1FF78}" type="presOf" srcId="{05B3EC9F-B419-4285-AFE9-EA13C7812706}" destId="{7E99FD7B-9127-49A7-A1D0-EB1B22DD6345}" srcOrd="0" destOrd="0" presId="urn:microsoft.com/office/officeart/2005/8/layout/vProcess5"/>
    <dgm:cxn modelId="{0DFE7A5F-FB99-44BD-8D57-3037EEF77340}" srcId="{E02BC5BE-AE1A-46BC-A3EF-541BEC09B3F9}" destId="{05B3EC9F-B419-4285-AFE9-EA13C7812706}" srcOrd="1" destOrd="0" parTransId="{93E5363F-209A-43B8-93A3-379B47BF5D75}" sibTransId="{5ADD27B9-E12F-43B3-82B5-E9881F00C082}"/>
    <dgm:cxn modelId="{AC3FB947-13B3-4A62-BB00-2319C1EB907D}" type="presOf" srcId="{E02BC5BE-AE1A-46BC-A3EF-541BEC09B3F9}" destId="{24CB7D9C-BAC5-49FE-9C3A-C6B7F14BF6A6}" srcOrd="0" destOrd="0" presId="urn:microsoft.com/office/officeart/2005/8/layout/vProcess5"/>
    <dgm:cxn modelId="{A941108E-19B0-442E-8E48-82D7DA732586}" srcId="{E02BC5BE-AE1A-46BC-A3EF-541BEC09B3F9}" destId="{5E11D851-6A32-4952-8CF2-64A6FDFB8A81}" srcOrd="0" destOrd="0" parTransId="{9804159D-1FD5-4A2A-AF25-75A8FF12EF63}" sibTransId="{59E95B61-404F-4E5E-8104-8EDD8CF354B7}"/>
    <dgm:cxn modelId="{D48FAFA6-049E-4F6F-8203-601B5E200947}" type="presOf" srcId="{5E11D851-6A32-4952-8CF2-64A6FDFB8A81}" destId="{F2F29525-8A45-4B91-932A-D0FB6E271CD3}" srcOrd="1" destOrd="0" presId="urn:microsoft.com/office/officeart/2005/8/layout/vProcess5"/>
    <dgm:cxn modelId="{707FB7AE-2C33-426E-8516-CD3A19742223}" type="presOf" srcId="{5E11D851-6A32-4952-8CF2-64A6FDFB8A81}" destId="{CB2D6A61-DBFD-454A-B39A-B3622A2D9101}" srcOrd="0" destOrd="0" presId="urn:microsoft.com/office/officeart/2005/8/layout/vProcess5"/>
    <dgm:cxn modelId="{BFB2FE63-11B3-461A-AD33-B89933A0494E}" type="presParOf" srcId="{24CB7D9C-BAC5-49FE-9C3A-C6B7F14BF6A6}" destId="{209FD18A-F24A-49D9-B5C9-800BC043F94C}" srcOrd="0" destOrd="0" presId="urn:microsoft.com/office/officeart/2005/8/layout/vProcess5"/>
    <dgm:cxn modelId="{4C28B8B1-A16A-4E0D-A7E5-687AC869FF2E}" type="presParOf" srcId="{24CB7D9C-BAC5-49FE-9C3A-C6B7F14BF6A6}" destId="{CB2D6A61-DBFD-454A-B39A-B3622A2D9101}" srcOrd="1" destOrd="0" presId="urn:microsoft.com/office/officeart/2005/8/layout/vProcess5"/>
    <dgm:cxn modelId="{F48F5336-6D23-43E7-860A-8E9DCC56E105}" type="presParOf" srcId="{24CB7D9C-BAC5-49FE-9C3A-C6B7F14BF6A6}" destId="{7E99FD7B-9127-49A7-A1D0-EB1B22DD6345}" srcOrd="2" destOrd="0" presId="urn:microsoft.com/office/officeart/2005/8/layout/vProcess5"/>
    <dgm:cxn modelId="{39AF14D2-640A-4BE2-895F-6F935EB7889B}" type="presParOf" srcId="{24CB7D9C-BAC5-49FE-9C3A-C6B7F14BF6A6}" destId="{34AB2D29-8238-44FB-A67A-8A93F39029E9}" srcOrd="3" destOrd="0" presId="urn:microsoft.com/office/officeart/2005/8/layout/vProcess5"/>
    <dgm:cxn modelId="{809EA21D-5934-47BA-834B-3D486B20A509}" type="presParOf" srcId="{24CB7D9C-BAC5-49FE-9C3A-C6B7F14BF6A6}" destId="{F2F29525-8A45-4B91-932A-D0FB6E271CD3}" srcOrd="4" destOrd="0" presId="urn:microsoft.com/office/officeart/2005/8/layout/vProcess5"/>
    <dgm:cxn modelId="{1F965A37-39B5-44ED-97A4-66813EF23724}" type="presParOf" srcId="{24CB7D9C-BAC5-49FE-9C3A-C6B7F14BF6A6}" destId="{AC86C9D6-4432-4366-AF27-BCA27B34386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2BC5BE-AE1A-46BC-A3EF-541BEC09B3F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11D851-6A32-4952-8CF2-64A6FDFB8A81}">
      <dgm:prSet/>
      <dgm:spPr/>
      <dgm:t>
        <a:bodyPr/>
        <a:lstStyle/>
        <a:p>
          <a:pPr>
            <a:defRPr cap="all"/>
          </a:pPr>
          <a:r>
            <a:rPr lang="en-US" dirty="0"/>
            <a:t>Divesh kosuri</a:t>
          </a:r>
        </a:p>
      </dgm:t>
    </dgm:pt>
    <dgm:pt modelId="{9804159D-1FD5-4A2A-AF25-75A8FF12EF63}" type="parTrans" cxnId="{A941108E-19B0-442E-8E48-82D7DA732586}">
      <dgm:prSet/>
      <dgm:spPr/>
      <dgm:t>
        <a:bodyPr/>
        <a:lstStyle/>
        <a:p>
          <a:endParaRPr lang="en-US"/>
        </a:p>
      </dgm:t>
    </dgm:pt>
    <dgm:pt modelId="{59E95B61-404F-4E5E-8104-8EDD8CF354B7}" type="sibTrans" cxnId="{A941108E-19B0-442E-8E48-82D7DA732586}">
      <dgm:prSet/>
      <dgm:spPr/>
      <dgm:t>
        <a:bodyPr/>
        <a:lstStyle/>
        <a:p>
          <a:endParaRPr lang="en-US"/>
        </a:p>
      </dgm:t>
    </dgm:pt>
    <dgm:pt modelId="{05B3EC9F-B419-4285-AFE9-EA13C7812706}">
      <dgm:prSet/>
      <dgm:spPr/>
      <dgm:t>
        <a:bodyPr/>
        <a:lstStyle/>
        <a:p>
          <a:pPr algn="ctr">
            <a:defRPr cap="all"/>
          </a:pPr>
          <a:r>
            <a:rPr lang="en-US" dirty="0"/>
            <a:t>CB.EN.U4CSE19422</a:t>
          </a:r>
        </a:p>
      </dgm:t>
    </dgm:pt>
    <dgm:pt modelId="{93E5363F-209A-43B8-93A3-379B47BF5D75}" type="parTrans" cxnId="{0DFE7A5F-FB99-44BD-8D57-3037EEF77340}">
      <dgm:prSet/>
      <dgm:spPr/>
      <dgm:t>
        <a:bodyPr/>
        <a:lstStyle/>
        <a:p>
          <a:endParaRPr lang="en-US"/>
        </a:p>
      </dgm:t>
    </dgm:pt>
    <dgm:pt modelId="{5ADD27B9-E12F-43B3-82B5-E9881F00C082}" type="sibTrans" cxnId="{0DFE7A5F-FB99-44BD-8D57-3037EEF77340}">
      <dgm:prSet/>
      <dgm:spPr/>
      <dgm:t>
        <a:bodyPr/>
        <a:lstStyle/>
        <a:p>
          <a:endParaRPr lang="en-US"/>
        </a:p>
      </dgm:t>
    </dgm:pt>
    <dgm:pt modelId="{24CB7D9C-BAC5-49FE-9C3A-C6B7F14BF6A6}" type="pres">
      <dgm:prSet presAssocID="{E02BC5BE-AE1A-46BC-A3EF-541BEC09B3F9}" presName="outerComposite" presStyleCnt="0">
        <dgm:presLayoutVars>
          <dgm:chMax val="5"/>
          <dgm:dir/>
          <dgm:resizeHandles val="exact"/>
        </dgm:presLayoutVars>
      </dgm:prSet>
      <dgm:spPr/>
    </dgm:pt>
    <dgm:pt modelId="{209FD18A-F24A-49D9-B5C9-800BC043F94C}" type="pres">
      <dgm:prSet presAssocID="{E02BC5BE-AE1A-46BC-A3EF-541BEC09B3F9}" presName="dummyMaxCanvas" presStyleCnt="0">
        <dgm:presLayoutVars/>
      </dgm:prSet>
      <dgm:spPr/>
    </dgm:pt>
    <dgm:pt modelId="{CB2D6A61-DBFD-454A-B39A-B3622A2D9101}" type="pres">
      <dgm:prSet presAssocID="{E02BC5BE-AE1A-46BC-A3EF-541BEC09B3F9}" presName="TwoNodes_1" presStyleLbl="node1" presStyleIdx="0" presStyleCnt="2">
        <dgm:presLayoutVars>
          <dgm:bulletEnabled val="1"/>
        </dgm:presLayoutVars>
      </dgm:prSet>
      <dgm:spPr/>
    </dgm:pt>
    <dgm:pt modelId="{7E99FD7B-9127-49A7-A1D0-EB1B22DD6345}" type="pres">
      <dgm:prSet presAssocID="{E02BC5BE-AE1A-46BC-A3EF-541BEC09B3F9}" presName="TwoNodes_2" presStyleLbl="node1" presStyleIdx="1" presStyleCnt="2" custLinFactNeighborY="4546">
        <dgm:presLayoutVars>
          <dgm:bulletEnabled val="1"/>
        </dgm:presLayoutVars>
      </dgm:prSet>
      <dgm:spPr/>
    </dgm:pt>
    <dgm:pt modelId="{34AB2D29-8238-44FB-A67A-8A93F39029E9}" type="pres">
      <dgm:prSet presAssocID="{E02BC5BE-AE1A-46BC-A3EF-541BEC09B3F9}" presName="TwoConn_1-2" presStyleLbl="fgAccFollowNode1" presStyleIdx="0" presStyleCnt="1">
        <dgm:presLayoutVars>
          <dgm:bulletEnabled val="1"/>
        </dgm:presLayoutVars>
      </dgm:prSet>
      <dgm:spPr/>
    </dgm:pt>
    <dgm:pt modelId="{F2F29525-8A45-4B91-932A-D0FB6E271CD3}" type="pres">
      <dgm:prSet presAssocID="{E02BC5BE-AE1A-46BC-A3EF-541BEC09B3F9}" presName="TwoNodes_1_text" presStyleLbl="node1" presStyleIdx="1" presStyleCnt="2">
        <dgm:presLayoutVars>
          <dgm:bulletEnabled val="1"/>
        </dgm:presLayoutVars>
      </dgm:prSet>
      <dgm:spPr/>
    </dgm:pt>
    <dgm:pt modelId="{AC86C9D6-4432-4366-AF27-BCA27B343866}" type="pres">
      <dgm:prSet presAssocID="{E02BC5BE-AE1A-46BC-A3EF-541BEC09B3F9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8839026-685A-4882-B0D6-9EB86EFB35D1}" type="presOf" srcId="{05B3EC9F-B419-4285-AFE9-EA13C7812706}" destId="{AC86C9D6-4432-4366-AF27-BCA27B343866}" srcOrd="1" destOrd="0" presId="urn:microsoft.com/office/officeart/2005/8/layout/vProcess5"/>
    <dgm:cxn modelId="{84962D28-5567-4C48-8771-1098DA68784A}" type="presOf" srcId="{59E95B61-404F-4E5E-8104-8EDD8CF354B7}" destId="{34AB2D29-8238-44FB-A67A-8A93F39029E9}" srcOrd="0" destOrd="0" presId="urn:microsoft.com/office/officeart/2005/8/layout/vProcess5"/>
    <dgm:cxn modelId="{30EF852B-B4DB-4A97-8DA0-758024A1FF78}" type="presOf" srcId="{05B3EC9F-B419-4285-AFE9-EA13C7812706}" destId="{7E99FD7B-9127-49A7-A1D0-EB1B22DD6345}" srcOrd="0" destOrd="0" presId="urn:microsoft.com/office/officeart/2005/8/layout/vProcess5"/>
    <dgm:cxn modelId="{0DFE7A5F-FB99-44BD-8D57-3037EEF77340}" srcId="{E02BC5BE-AE1A-46BC-A3EF-541BEC09B3F9}" destId="{05B3EC9F-B419-4285-AFE9-EA13C7812706}" srcOrd="1" destOrd="0" parTransId="{93E5363F-209A-43B8-93A3-379B47BF5D75}" sibTransId="{5ADD27B9-E12F-43B3-82B5-E9881F00C082}"/>
    <dgm:cxn modelId="{AC3FB947-13B3-4A62-BB00-2319C1EB907D}" type="presOf" srcId="{E02BC5BE-AE1A-46BC-A3EF-541BEC09B3F9}" destId="{24CB7D9C-BAC5-49FE-9C3A-C6B7F14BF6A6}" srcOrd="0" destOrd="0" presId="urn:microsoft.com/office/officeart/2005/8/layout/vProcess5"/>
    <dgm:cxn modelId="{A941108E-19B0-442E-8E48-82D7DA732586}" srcId="{E02BC5BE-AE1A-46BC-A3EF-541BEC09B3F9}" destId="{5E11D851-6A32-4952-8CF2-64A6FDFB8A81}" srcOrd="0" destOrd="0" parTransId="{9804159D-1FD5-4A2A-AF25-75A8FF12EF63}" sibTransId="{59E95B61-404F-4E5E-8104-8EDD8CF354B7}"/>
    <dgm:cxn modelId="{D48FAFA6-049E-4F6F-8203-601B5E200947}" type="presOf" srcId="{5E11D851-6A32-4952-8CF2-64A6FDFB8A81}" destId="{F2F29525-8A45-4B91-932A-D0FB6E271CD3}" srcOrd="1" destOrd="0" presId="urn:microsoft.com/office/officeart/2005/8/layout/vProcess5"/>
    <dgm:cxn modelId="{707FB7AE-2C33-426E-8516-CD3A19742223}" type="presOf" srcId="{5E11D851-6A32-4952-8CF2-64A6FDFB8A81}" destId="{CB2D6A61-DBFD-454A-B39A-B3622A2D9101}" srcOrd="0" destOrd="0" presId="urn:microsoft.com/office/officeart/2005/8/layout/vProcess5"/>
    <dgm:cxn modelId="{BFB2FE63-11B3-461A-AD33-B89933A0494E}" type="presParOf" srcId="{24CB7D9C-BAC5-49FE-9C3A-C6B7F14BF6A6}" destId="{209FD18A-F24A-49D9-B5C9-800BC043F94C}" srcOrd="0" destOrd="0" presId="urn:microsoft.com/office/officeart/2005/8/layout/vProcess5"/>
    <dgm:cxn modelId="{4C28B8B1-A16A-4E0D-A7E5-687AC869FF2E}" type="presParOf" srcId="{24CB7D9C-BAC5-49FE-9C3A-C6B7F14BF6A6}" destId="{CB2D6A61-DBFD-454A-B39A-B3622A2D9101}" srcOrd="1" destOrd="0" presId="urn:microsoft.com/office/officeart/2005/8/layout/vProcess5"/>
    <dgm:cxn modelId="{F48F5336-6D23-43E7-860A-8E9DCC56E105}" type="presParOf" srcId="{24CB7D9C-BAC5-49FE-9C3A-C6B7F14BF6A6}" destId="{7E99FD7B-9127-49A7-A1D0-EB1B22DD6345}" srcOrd="2" destOrd="0" presId="urn:microsoft.com/office/officeart/2005/8/layout/vProcess5"/>
    <dgm:cxn modelId="{39AF14D2-640A-4BE2-895F-6F935EB7889B}" type="presParOf" srcId="{24CB7D9C-BAC5-49FE-9C3A-C6B7F14BF6A6}" destId="{34AB2D29-8238-44FB-A67A-8A93F39029E9}" srcOrd="3" destOrd="0" presId="urn:microsoft.com/office/officeart/2005/8/layout/vProcess5"/>
    <dgm:cxn modelId="{809EA21D-5934-47BA-834B-3D486B20A509}" type="presParOf" srcId="{24CB7D9C-BAC5-49FE-9C3A-C6B7F14BF6A6}" destId="{F2F29525-8A45-4B91-932A-D0FB6E271CD3}" srcOrd="4" destOrd="0" presId="urn:microsoft.com/office/officeart/2005/8/layout/vProcess5"/>
    <dgm:cxn modelId="{1F965A37-39B5-44ED-97A4-66813EF23724}" type="presParOf" srcId="{24CB7D9C-BAC5-49FE-9C3A-C6B7F14BF6A6}" destId="{AC86C9D6-4432-4366-AF27-BCA27B34386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D6A61-DBFD-454A-B39A-B3622A2D9101}">
      <dsp:nvSpPr>
        <dsp:cNvPr id="0" name=""/>
        <dsp:cNvSpPr/>
      </dsp:nvSpPr>
      <dsp:spPr>
        <a:xfrm>
          <a:off x="0" y="0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/>
            <a:t>RAVELLA ABHINAV</a:t>
          </a:r>
        </a:p>
      </dsp:txBody>
      <dsp:txXfrm>
        <a:off x="49212" y="49212"/>
        <a:ext cx="7460711" cy="1581785"/>
      </dsp:txXfrm>
    </dsp:sp>
    <dsp:sp modelId="{7E99FD7B-9127-49A7-A1D0-EB1B22DD6345}">
      <dsp:nvSpPr>
        <dsp:cNvPr id="0" name=""/>
        <dsp:cNvSpPr/>
      </dsp:nvSpPr>
      <dsp:spPr>
        <a:xfrm>
          <a:off x="1623059" y="2053589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/>
            <a:t>CB.EN.U4CSE19453</a:t>
          </a:r>
        </a:p>
      </dsp:txBody>
      <dsp:txXfrm>
        <a:off x="1672271" y="2102801"/>
        <a:ext cx="6383719" cy="1581785"/>
      </dsp:txXfrm>
    </dsp:sp>
    <dsp:sp modelId="{34AB2D29-8238-44FB-A67A-8A93F39029E9}">
      <dsp:nvSpPr>
        <dsp:cNvPr id="0" name=""/>
        <dsp:cNvSpPr/>
      </dsp:nvSpPr>
      <dsp:spPr>
        <a:xfrm>
          <a:off x="8105203" y="1320831"/>
          <a:ext cx="1092136" cy="109213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50934" y="1320831"/>
        <a:ext cx="600674" cy="82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D6A61-DBFD-454A-B39A-B3622A2D9101}">
      <dsp:nvSpPr>
        <dsp:cNvPr id="0" name=""/>
        <dsp:cNvSpPr/>
      </dsp:nvSpPr>
      <dsp:spPr>
        <a:xfrm>
          <a:off x="0" y="0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 dirty="0"/>
            <a:t>S SHANTHAN REDDY</a:t>
          </a:r>
        </a:p>
      </dsp:txBody>
      <dsp:txXfrm>
        <a:off x="49212" y="49212"/>
        <a:ext cx="7460711" cy="1581785"/>
      </dsp:txXfrm>
    </dsp:sp>
    <dsp:sp modelId="{7E99FD7B-9127-49A7-A1D0-EB1B22DD6345}">
      <dsp:nvSpPr>
        <dsp:cNvPr id="0" name=""/>
        <dsp:cNvSpPr/>
      </dsp:nvSpPr>
      <dsp:spPr>
        <a:xfrm>
          <a:off x="1623059" y="2053589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 dirty="0"/>
            <a:t>CB.EN.U4CSE19459</a:t>
          </a:r>
        </a:p>
      </dsp:txBody>
      <dsp:txXfrm>
        <a:off x="1672271" y="2102801"/>
        <a:ext cx="6383719" cy="1581785"/>
      </dsp:txXfrm>
    </dsp:sp>
    <dsp:sp modelId="{34AB2D29-8238-44FB-A67A-8A93F39029E9}">
      <dsp:nvSpPr>
        <dsp:cNvPr id="0" name=""/>
        <dsp:cNvSpPr/>
      </dsp:nvSpPr>
      <dsp:spPr>
        <a:xfrm>
          <a:off x="8105203" y="1320831"/>
          <a:ext cx="1092136" cy="109213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50934" y="1320831"/>
        <a:ext cx="600674" cy="82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D6A61-DBFD-454A-B39A-B3622A2D9101}">
      <dsp:nvSpPr>
        <dsp:cNvPr id="0" name=""/>
        <dsp:cNvSpPr/>
      </dsp:nvSpPr>
      <dsp:spPr>
        <a:xfrm>
          <a:off x="0" y="0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 dirty="0"/>
            <a:t>P Sai Koushik</a:t>
          </a:r>
        </a:p>
      </dsp:txBody>
      <dsp:txXfrm>
        <a:off x="49212" y="49212"/>
        <a:ext cx="7460711" cy="1581785"/>
      </dsp:txXfrm>
    </dsp:sp>
    <dsp:sp modelId="{7E99FD7B-9127-49A7-A1D0-EB1B22DD6345}">
      <dsp:nvSpPr>
        <dsp:cNvPr id="0" name=""/>
        <dsp:cNvSpPr/>
      </dsp:nvSpPr>
      <dsp:spPr>
        <a:xfrm>
          <a:off x="1623059" y="2053589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 dirty="0"/>
            <a:t>CB.EN.U4CSE19449</a:t>
          </a:r>
        </a:p>
      </dsp:txBody>
      <dsp:txXfrm>
        <a:off x="1672271" y="2102801"/>
        <a:ext cx="6383719" cy="1581785"/>
      </dsp:txXfrm>
    </dsp:sp>
    <dsp:sp modelId="{34AB2D29-8238-44FB-A67A-8A93F39029E9}">
      <dsp:nvSpPr>
        <dsp:cNvPr id="0" name=""/>
        <dsp:cNvSpPr/>
      </dsp:nvSpPr>
      <dsp:spPr>
        <a:xfrm>
          <a:off x="8105203" y="1320831"/>
          <a:ext cx="1092136" cy="109213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50934" y="1320831"/>
        <a:ext cx="600674" cy="821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D6A61-DBFD-454A-B39A-B3622A2D9101}">
      <dsp:nvSpPr>
        <dsp:cNvPr id="0" name=""/>
        <dsp:cNvSpPr/>
      </dsp:nvSpPr>
      <dsp:spPr>
        <a:xfrm>
          <a:off x="0" y="0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 dirty="0"/>
            <a:t>Divesh kosuri</a:t>
          </a:r>
        </a:p>
      </dsp:txBody>
      <dsp:txXfrm>
        <a:off x="49212" y="49212"/>
        <a:ext cx="7460711" cy="1581785"/>
      </dsp:txXfrm>
    </dsp:sp>
    <dsp:sp modelId="{7E99FD7B-9127-49A7-A1D0-EB1B22DD6345}">
      <dsp:nvSpPr>
        <dsp:cNvPr id="0" name=""/>
        <dsp:cNvSpPr/>
      </dsp:nvSpPr>
      <dsp:spPr>
        <a:xfrm>
          <a:off x="1623059" y="2053589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 dirty="0"/>
            <a:t>CB.EN.U4CSE19422</a:t>
          </a:r>
        </a:p>
      </dsp:txBody>
      <dsp:txXfrm>
        <a:off x="1672271" y="2102801"/>
        <a:ext cx="6383719" cy="1581785"/>
      </dsp:txXfrm>
    </dsp:sp>
    <dsp:sp modelId="{34AB2D29-8238-44FB-A67A-8A93F39029E9}">
      <dsp:nvSpPr>
        <dsp:cNvPr id="0" name=""/>
        <dsp:cNvSpPr/>
      </dsp:nvSpPr>
      <dsp:spPr>
        <a:xfrm>
          <a:off x="8105203" y="1320831"/>
          <a:ext cx="1092136" cy="109213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50934" y="1320831"/>
        <a:ext cx="600674" cy="821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BD60-7112-42F7-8CF9-263B826DA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8A77-EB6E-479A-AEFC-6FB5041B5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5C7B2-8B5F-4AD5-AEA4-724F4E00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85019-7AB7-4AD8-A34A-EF93BF1B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228C7-6433-4F9B-874D-4415A88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96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4CD7-DBDF-4652-9BB3-22450A4B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50361-9892-4921-98FD-AD0EFCCBC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0141-2AB9-4195-ABC3-22880292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3A7BF-BB03-48FB-B531-8341144A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1DAD-B2FC-4C66-AF13-04FE20AB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50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804A26-D951-4289-8631-1FC7915EA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EACCA-B780-4C47-AC78-A6403B161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1B623-0B0A-40A0-A456-937626DF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3F26-C6D4-47E3-A951-C680FC15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A8598-54B4-49D8-8258-92D74617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63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BF60-2328-447F-8BA9-606838CA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F6A12-8039-4EA4-B624-59F8F79F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4B80-211E-4A11-8F86-A5E76C17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998B-4C8F-4FAC-81F0-4092BC32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F2954-3D5F-4440-9009-185EE22A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78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BC42-60D8-4946-A53A-2846081B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4AB52-C918-4B78-92A7-92D6A7BA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F316-6B25-40D6-8CF8-47714EB1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7388A-5E62-42D4-AF3A-576D84AB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4F13-D345-43F8-8A3B-540AC99F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31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DCB4-86AD-47B0-BAD8-1E992869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015D-0A57-4BFB-8E92-1F2FBCA47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0A69F-B7B7-4E6C-8032-8B1A58251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9C2CB-7FAC-483B-862C-C8A0C129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27216-F918-46E7-8FA0-57DDB213F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E7627-1CA7-44CE-A5E2-146D449E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29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5E66-9786-4D91-86ED-9FD6805B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B0F0-EE58-429F-A5E3-6FD60833C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C563C-92DA-4385-AFD6-4B0D9BD40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18710-9BC2-4D41-AD1A-EFD530DDE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3EC7D-658A-4718-AE75-2EE1B33D7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101A0-5421-462C-BE40-6DF450FD2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BA987-432B-49A6-A3C7-33D00A75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F0214-528B-4EC8-B722-ECDF0969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3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E593-D170-40AF-8C49-0180C159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07BF00-4735-4F0F-A500-76969D94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48F08-06C0-49DF-BF0F-DAF810FB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A76F-C06D-4657-A7E4-865A5312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78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8D479-7BCC-4E3A-BA67-28EEE859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F0986-C38D-42DC-A479-A178E7E3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B9D4F-EF0C-4417-8B74-67954F60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90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8277-A4F3-4177-8841-E37A21E2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3028-290A-432B-9659-8107BC231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77474-702D-4DFB-BF52-63A4BFE37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778B0-A8C9-4631-A6C0-7F0E02DA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F2D6E-7008-427B-BB67-FAD2C58C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1C780-D22B-4411-B998-71366D4C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062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679B-67B8-481F-AF3C-D58E8585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46293-4712-40BA-902C-51A7808A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016E1-EF5B-45E3-90C8-9963586DE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898C9-A02F-4E0E-90D9-C68A6383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520DF-C8C6-44BA-B7B6-038ECD94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EA470-FC88-44FD-BA04-B9EC7F41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29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46826-1879-458F-9D29-A8E4E45F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16514-2A1C-41BA-B103-91A8BC86E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40957-9D77-4622-9602-AB3EB6315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A3653-E007-4638-83DB-379AE33C5805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04B14-7CCB-442E-842F-8DE5CE9A7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30420-57F9-4234-845F-AA79ABE1F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C5A3C-F463-4F91-885D-44826CC2D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74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81002-3A8F-4AC0-952B-9E09E87F8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100"/>
              <a:t>CASESTUDY: AIRPORTS ANALYTICS</a:t>
            </a:r>
            <a:br>
              <a:rPr lang="en-US" sz="8100"/>
            </a:br>
            <a:r>
              <a:rPr lang="en-US" sz="8100"/>
              <a:t>Analysis with PIG</a:t>
            </a:r>
            <a:endParaRPr lang="en-IN" sz="8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89C18-E84D-48B8-9B6B-BFBE032EC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19CSE357 | Group 11</a:t>
            </a:r>
          </a:p>
          <a:p>
            <a:pPr algn="l"/>
            <a:r>
              <a:rPr lang="en-US" dirty="0"/>
              <a:t>BIGDATA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982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F181E2-AE3F-4FE9-9EB1-EAB9F34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5" y="1425645"/>
            <a:ext cx="6589537" cy="4003142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E1686-9B87-4F30-9CB9-46C0E01F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lvl="0" indent="-342900">
              <a:spcAft>
                <a:spcPts val="800"/>
              </a:spcAft>
            </a:pPr>
            <a:r>
              <a:rPr lang="en-US" sz="18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2. up = foreach finalair generate UPPER(airline_name),active; </a:t>
            </a:r>
            <a:br>
              <a:rPr lang="en-US" sz="18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8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= limit up 3;</a:t>
            </a:r>
            <a:br>
              <a:rPr lang="en-US" sz="18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8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dump a;</a:t>
            </a:r>
            <a:br>
              <a:rPr lang="en-US" sz="18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667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title="Inserting image...">
            <a:extLst>
              <a:ext uri="{FF2B5EF4-FFF2-40B4-BE49-F238E27FC236}">
                <a16:creationId xmlns:a16="http://schemas.microsoft.com/office/drawing/2014/main" id="{36C6861C-562A-4FC6-AFF7-2BE985BBE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5" y="626663"/>
            <a:ext cx="6589537" cy="5601106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E1686-9B87-4F30-9CB9-46C0E01F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lvl="0" indent="-342900">
              <a:spcAft>
                <a:spcPts val="800"/>
              </a:spcAft>
            </a:pPr>
            <a:r>
              <a:rPr lang="en-US" sz="29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3. outer_left = JOIN finalair BY airline_iata LEFT OUTER, routes BY route_iata;</a:t>
            </a:r>
            <a:br>
              <a:rPr lang="en-US" sz="29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9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dump outer_left;</a:t>
            </a:r>
            <a:br>
              <a:rPr lang="en-US" sz="29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824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D11146-5F20-446F-9042-B73116B4F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01" y="623275"/>
            <a:ext cx="2621684" cy="5607882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E1686-9B87-4F30-9CB9-46C0E01F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lvl="0" indent="-342900">
              <a:spcAft>
                <a:spcPts val="800"/>
              </a:spcAft>
            </a:pPr>
            <a: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4. order_data = ORDER finalair by airlineID DESC;</a:t>
            </a:r>
            <a:b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Disp=FOREACH finalair GENERATE airlineID,airline_name;</a:t>
            </a:r>
            <a:b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Dump disp;</a:t>
            </a:r>
            <a:b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6443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96B0CC-FC1C-437C-8D52-04312DB2E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77" y="623275"/>
            <a:ext cx="6112133" cy="5607882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E1686-9B87-4F30-9CB9-46C0E01F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lvl="0" indent="-342900">
              <a:spcAft>
                <a:spcPts val="800"/>
              </a:spcAft>
            </a:pPr>
            <a: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5. group_data = GROUP finalair by territory;</a:t>
            </a:r>
            <a:b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display = FOREACH finalair GENERATE territory,airline_name;</a:t>
            </a:r>
            <a:b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Dump display;</a:t>
            </a:r>
            <a:br>
              <a:rPr lang="en-US" sz="2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F6C05-AB58-4EFD-B3ED-2E8AC6F0DFD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CB.EN.U4CSE19459</a:t>
            </a:r>
          </a:p>
        </p:txBody>
      </p:sp>
    </p:spTree>
    <p:extLst>
      <p:ext uri="{BB962C8B-B14F-4D97-AF65-F5344CB8AC3E}">
        <p14:creationId xmlns:p14="http://schemas.microsoft.com/office/powerpoint/2010/main" val="387615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0F6447F-ACE2-6996-F3C7-8CD402CFA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90100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4682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E16DB-0A36-45C9-8EB1-79E85D00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15"/>
          <a:stretch/>
        </p:blipFill>
        <p:spPr>
          <a:xfrm>
            <a:off x="621675" y="623275"/>
            <a:ext cx="5474323" cy="5607882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ADE00-C1C6-415C-BDD1-FEB8529F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en-US" sz="2200">
                <a:latin typeface="Calibri"/>
                <a:cs typeface="Calibri"/>
              </a:rPr>
              <a:t>1. SPLIT finalair into finalair1 if territory=='Mexico', finalair2 if territory=='Canada’;</a:t>
            </a:r>
            <a:endParaRPr lang="en-IN" sz="2200">
              <a:ea typeface="+mj-lt"/>
              <a:cs typeface="+mj-lt"/>
            </a:endParaRPr>
          </a:p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en-US" sz="2200">
                <a:latin typeface="Calibri"/>
                <a:cs typeface="Calibri"/>
              </a:rPr>
              <a:t>    dump finalair1; </a:t>
            </a:r>
            <a:endParaRPr lang="en-IN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107F0-0F2F-4AC8-BB0A-71AE4CB2B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1" y="2998278"/>
            <a:ext cx="3917505" cy="1893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67037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C2D54-2526-4D2A-AB5B-A628D4234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5" b="-1"/>
          <a:stretch/>
        </p:blipFill>
        <p:spPr>
          <a:xfrm>
            <a:off x="621675" y="623275"/>
            <a:ext cx="5474323" cy="5607882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74033-C330-4E27-92E4-5EC51A92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en-US" sz="5400">
                <a:latin typeface="Calibri"/>
                <a:cs typeface="Calibri"/>
              </a:rPr>
              <a:t>Dump finalair2;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E9C51-4818-449E-9AC7-9615F241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1" y="2998278"/>
            <a:ext cx="3917505" cy="18937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24825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81FE1-4CBD-4E89-9A9A-B3D86AB70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703741"/>
            <a:ext cx="5474323" cy="544695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B67CC-6972-4FD1-907C-0E3B30A9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en-US" sz="2600">
                <a:ea typeface="+mj-lt"/>
                <a:cs typeface="+mj-lt"/>
              </a:rPr>
              <a:t>2. </a:t>
            </a:r>
            <a:r>
              <a:rPr lang="en-US" sz="2600">
                <a:latin typeface="Calibri"/>
                <a:cs typeface="Calibri"/>
              </a:rPr>
              <a:t>finalair3 = UNION finalair1, finalair2;</a:t>
            </a:r>
            <a:endParaRPr lang="en-IN" sz="2600">
              <a:ea typeface="+mj-lt"/>
              <a:cs typeface="+mj-lt"/>
            </a:endParaRPr>
          </a:p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en-US" sz="2600">
                <a:latin typeface="Calibri"/>
                <a:cs typeface="Calibri"/>
              </a:rPr>
              <a:t>     dump finalair3;</a:t>
            </a:r>
            <a:endParaRPr lang="en-IN" sz="2600"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IN" sz="2600">
              <a:ea typeface="+mj-lt"/>
              <a:cs typeface="+mj-lt"/>
            </a:endParaRPr>
          </a:p>
          <a:p>
            <a:endParaRPr lang="en-IN" sz="26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94E7-C705-4D6C-8050-656D9C3B6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2" y="2998278"/>
            <a:ext cx="4114773" cy="1893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endParaRPr lang="en-US" sz="20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3246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C7A23-1077-4FF1-B107-95216D341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6" b="2"/>
          <a:stretch/>
        </p:blipFill>
        <p:spPr>
          <a:xfrm>
            <a:off x="621675" y="623275"/>
            <a:ext cx="5474323" cy="5607882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AF02D-C5B8-4E2E-80B3-22BBAA76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en-US" sz="2600">
                <a:ea typeface="+mj-lt"/>
                <a:cs typeface="+mj-lt"/>
              </a:rPr>
              <a:t>3. </a:t>
            </a:r>
            <a:r>
              <a:rPr lang="en-IN" sz="2600">
                <a:latin typeface="Calibri"/>
                <a:cs typeface="Calibri"/>
              </a:rPr>
              <a:t>A = filter finalair by territory == 'United Kingdom’;</a:t>
            </a:r>
            <a:endParaRPr lang="en-US" sz="2600">
              <a:ea typeface="+mj-lt"/>
              <a:cs typeface="+mj-lt"/>
            </a:endParaRPr>
          </a:p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en-IN" sz="2600">
                <a:latin typeface="Calibri"/>
                <a:cs typeface="Calibri"/>
              </a:rPr>
              <a:t>      dump A;</a:t>
            </a:r>
            <a:endParaRPr lang="en-US" sz="2600"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IN" sz="2600">
              <a:ea typeface="+mj-lt"/>
              <a:cs typeface="+mj-lt"/>
            </a:endParaRPr>
          </a:p>
          <a:p>
            <a:endParaRPr lang="en-IN" sz="26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B45E-1A89-499C-8CFF-7BC686A78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1" y="2998278"/>
            <a:ext cx="3917505" cy="1893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endParaRPr lang="en-IN" sz="20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53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A8CEB8-668B-4479-9254-423703A3A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75" y="1944571"/>
            <a:ext cx="6589537" cy="296529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4F2BB-46E9-4DE8-B4BA-61A11B8C9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 group_data = GROUP routes by route_source_iata;</a:t>
            </a:r>
          </a:p>
          <a:p>
            <a:pPr>
              <a:spcAft>
                <a:spcPts val="800"/>
              </a:spcAft>
            </a:pP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     dump group_data;</a:t>
            </a:r>
          </a:p>
          <a:p>
            <a:pPr marL="285750" indent="-285750"/>
            <a:endParaRPr lang="en-US" sz="2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sz="2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615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0F6447F-ACE2-6996-F3C7-8CD402CFA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89064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5365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00378-D6D8-4D3E-AD9D-77BFD8FA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2530796"/>
            <a:ext cx="5474323" cy="1792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6D5FF-19FC-475B-9532-CE1BED1E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en-US" sz="1800">
                <a:ea typeface="+mj-lt"/>
                <a:cs typeface="+mj-lt"/>
              </a:rPr>
              <a:t>5. </a:t>
            </a:r>
            <a:r>
              <a:rPr lang="en-US" sz="1800">
                <a:latin typeface="Calibri"/>
                <a:cs typeface="Calibri"/>
              </a:rPr>
              <a:t>store A into '/home/hduser/output' using PigStorage (',’);</a:t>
            </a:r>
            <a:endParaRPr lang="en-IN" sz="1800">
              <a:ea typeface="+mj-lt"/>
              <a:cs typeface="+mj-lt"/>
            </a:endParaRPr>
          </a:p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en-US" sz="1800">
                <a:latin typeface="Calibri"/>
                <a:cs typeface="Calibri"/>
              </a:rPr>
              <a:t>    hadoop fs -cat /home/hduser/output/part-m-00000</a:t>
            </a:r>
            <a:endParaRPr lang="en-US" sz="1800">
              <a:ea typeface="+mj-lt"/>
              <a:cs typeface="+mj-lt"/>
            </a:endParaRPr>
          </a:p>
          <a:p>
            <a:pPr>
              <a:spcBef>
                <a:spcPts val="1000"/>
              </a:spcBef>
              <a:spcAft>
                <a:spcPts val="800"/>
              </a:spcAft>
            </a:pPr>
            <a:endParaRPr lang="en-IN" sz="1800"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IN" sz="1800">
              <a:ea typeface="+mj-lt"/>
              <a:cs typeface="+mj-lt"/>
            </a:endParaRPr>
          </a:p>
          <a:p>
            <a:endParaRPr lang="en-IN" sz="18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F488-DC59-477D-BBEE-340796185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2" y="2998278"/>
            <a:ext cx="4114773" cy="1893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endParaRPr lang="en-US" sz="20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889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0F6447F-ACE2-6996-F3C7-8CD402CFA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112067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8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6BB40-8186-489E-9067-1D5CA9EB6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28" b="-2"/>
          <a:stretch/>
        </p:blipFill>
        <p:spPr>
          <a:xfrm>
            <a:off x="621668" y="623267"/>
            <a:ext cx="5477256" cy="338328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1A8BB5-0B30-4CB6-875C-36DFEEB13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393" b="-1"/>
          <a:stretch/>
        </p:blipFill>
        <p:spPr>
          <a:xfrm>
            <a:off x="621682" y="4088857"/>
            <a:ext cx="5474323" cy="2142307"/>
          </a:xfrm>
          <a:prstGeom prst="rect">
            <a:avLst/>
          </a:prstGeom>
        </p:spPr>
      </p:pic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87891-6349-4691-8EEB-0A43C96A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945" y="1075765"/>
            <a:ext cx="4218138" cy="4580963"/>
          </a:xfrm>
        </p:spPr>
        <p:txBody>
          <a:bodyPr>
            <a:normAutofit/>
          </a:bodyPr>
          <a:lstStyle/>
          <a:p>
            <a:pPr>
              <a:spcAft>
                <a:spcPts val="1600"/>
              </a:spcAft>
            </a:pPr>
            <a:r>
              <a:rPr lang="en-US" sz="2800" b="1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 1:</a:t>
            </a:r>
            <a:br>
              <a:rPr lang="en-US" sz="2400" b="1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24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Query1 = FILTER </a:t>
            </a:r>
            <a:r>
              <a:rPr lang="en-US" sz="24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finalairs</a:t>
            </a:r>
            <a:r>
              <a:rPr lang="en-US" sz="2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 BY territory == 'United States';</a:t>
            </a:r>
            <a:br>
              <a:rPr lang="en-IN" sz="24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Dump Query1;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58939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C2F7C3-3672-41AC-9459-688D7FF68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4" r="1" b="35214"/>
          <a:stretch/>
        </p:blipFill>
        <p:spPr>
          <a:xfrm>
            <a:off x="621668" y="623267"/>
            <a:ext cx="5477256" cy="338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9A488-576F-4D61-A178-57958EABC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10" b="-3"/>
          <a:stretch/>
        </p:blipFill>
        <p:spPr>
          <a:xfrm>
            <a:off x="621682" y="4088857"/>
            <a:ext cx="5474323" cy="2142307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6F87D-8A82-463E-9E8F-3A752CDE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945" y="744071"/>
            <a:ext cx="4218138" cy="5289175"/>
          </a:xfrm>
        </p:spPr>
        <p:txBody>
          <a:bodyPr>
            <a:normAutofit/>
          </a:bodyPr>
          <a:lstStyle/>
          <a:p>
            <a:pPr>
              <a:spcAft>
                <a:spcPts val="1600"/>
              </a:spcAft>
            </a:pPr>
            <a:r>
              <a:rPr lang="en-US" sz="3200" b="1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Query2 : DISTINCT</a:t>
            </a:r>
            <a:br>
              <a:rPr lang="en-US" sz="3200" b="1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2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8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Query2 = DISTINCT routes;</a:t>
            </a:r>
            <a:br>
              <a:rPr lang="en-IN" sz="28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8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DUMP Query2;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3912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890288-F725-4837-B2C9-379815E5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57"/>
          <a:stretch/>
        </p:blipFill>
        <p:spPr>
          <a:xfrm>
            <a:off x="621668" y="623267"/>
            <a:ext cx="5477256" cy="338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11943-44BB-4BF7-A52B-36E731FC8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9" r="29685" b="-2"/>
          <a:stretch/>
        </p:blipFill>
        <p:spPr>
          <a:xfrm>
            <a:off x="621682" y="4088857"/>
            <a:ext cx="5474323" cy="2142307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76F73-061D-4611-A50D-53E8C6CE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186" y="744071"/>
            <a:ext cx="4218138" cy="5333999"/>
          </a:xfrm>
        </p:spPr>
        <p:txBody>
          <a:bodyPr>
            <a:normAutofit/>
          </a:bodyPr>
          <a:lstStyle/>
          <a:p>
            <a:pPr>
              <a:spcAft>
                <a:spcPts val="1600"/>
              </a:spcAft>
            </a:pPr>
            <a:r>
              <a:rPr lang="en-US" sz="2800" b="1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 3: JOINS</a:t>
            </a:r>
            <a:br>
              <a:rPr lang="en-US" sz="2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24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Query3 = JOIN </a:t>
            </a:r>
            <a:r>
              <a:rPr lang="en-US" sz="24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finalairs</a:t>
            </a:r>
            <a:r>
              <a:rPr lang="en-US" sz="2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 BY </a:t>
            </a:r>
            <a:r>
              <a:rPr lang="en-US" sz="24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airline_iata</a:t>
            </a:r>
            <a:r>
              <a:rPr lang="en-US" sz="2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, routes BY </a:t>
            </a:r>
            <a:r>
              <a:rPr lang="en-US" sz="24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route_iata</a:t>
            </a:r>
            <a:r>
              <a:rPr lang="en-US" sz="2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;</a:t>
            </a:r>
            <a:br>
              <a:rPr lang="en-IN" sz="24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DUMP Query3;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068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FF210F-AC21-4C11-A86B-F8A4A0C5F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" y="1354900"/>
            <a:ext cx="3874124" cy="1181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3BA4F-50D9-436A-9227-C33F93CF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28" y="3586297"/>
            <a:ext cx="1937819" cy="264486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FDAED-F253-4ADB-AC79-2BABCD6B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4638422"/>
          </a:xfrm>
        </p:spPr>
        <p:txBody>
          <a:bodyPr>
            <a:normAutofit/>
          </a:bodyPr>
          <a:lstStyle/>
          <a:p>
            <a:pPr>
              <a:spcAft>
                <a:spcPts val="1600"/>
              </a:spcAft>
            </a:pPr>
            <a:r>
              <a:rPr lang="en-US" sz="2400" b="1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 4: FOREACH and GENERATE</a:t>
            </a:r>
            <a:b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Query4 = FOREACH routes GENERATE 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route_airid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route_source_iata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route_stops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;</a:t>
            </a:r>
            <a:br>
              <a:rPr lang="en-IN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DUMP Query4;</a:t>
            </a:r>
            <a:endParaRPr lang="en-IN" sz="2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9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1C95EC-D163-481A-A79A-73434353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3" y="1140534"/>
            <a:ext cx="5298894" cy="2596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9F0FF-4430-46C5-BB57-BE9F7F4E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4305978"/>
            <a:ext cx="5298894" cy="1205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542AB-95C8-4787-9667-262D264C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945" y="1255059"/>
            <a:ext cx="4218138" cy="4616823"/>
          </a:xfrm>
        </p:spPr>
        <p:txBody>
          <a:bodyPr>
            <a:noAutofit/>
          </a:bodyPr>
          <a:lstStyle/>
          <a:p>
            <a:pPr>
              <a:spcAft>
                <a:spcPts val="1600"/>
              </a:spcAft>
            </a:pPr>
            <a:r>
              <a:rPr lang="en-US" sz="2600" b="1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 6: STORE</a:t>
            </a:r>
            <a:br>
              <a:rPr lang="en-IN" sz="26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26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hadoop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 fs -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mkdir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 /home/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hduser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/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OutPut</a:t>
            </a:r>
            <a:b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20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STORE Query1 INTO '/home/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hduser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/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OutPut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' USING 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PigStorage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 (',’);</a:t>
            </a:r>
            <a:b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20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hadoop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 fs -ls /home/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hduser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/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OutPut</a:t>
            </a:r>
            <a:b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20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hadoop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 fs -cat /home/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hduser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/</a:t>
            </a:r>
            <a:r>
              <a:rPr lang="en-US" sz="20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OutPut</a:t>
            </a:r>
            <a:r>
              <a:rPr lang="en-US" sz="20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/part-m-00000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51450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57F573-250E-48C8-806C-366ECAA6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" y="1482051"/>
            <a:ext cx="5298894" cy="92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41CF5-F650-40BC-9C84-63BA72024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4584170"/>
            <a:ext cx="5298894" cy="649113"/>
          </a:xfrm>
          <a:prstGeom prst="rect">
            <a:avLst/>
          </a:prstGeom>
        </p:spPr>
      </p:pic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2048A-8C86-49FE-A1C9-5F3F4A55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945" y="1844069"/>
            <a:ext cx="4218138" cy="3166293"/>
          </a:xfrm>
        </p:spPr>
        <p:txBody>
          <a:bodyPr>
            <a:normAutofit/>
          </a:bodyPr>
          <a:lstStyle/>
          <a:p>
            <a:pPr>
              <a:spcAft>
                <a:spcPts val="1600"/>
              </a:spcAft>
            </a:pPr>
            <a:r>
              <a:rPr lang="en-US" sz="2800" b="1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 7: Group</a:t>
            </a:r>
            <a:br>
              <a:rPr lang="en-US" sz="26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26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6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Query7 = GROUP </a:t>
            </a:r>
            <a:r>
              <a:rPr lang="en-US" sz="2600" dirty="0" err="1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finalairs</a:t>
            </a:r>
            <a:r>
              <a:rPr lang="en-US" sz="26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 by territory;</a:t>
            </a:r>
            <a:br>
              <a:rPr lang="en-IN" sz="26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26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DUMP Query7;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283174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A63F0E-17C8-4084-80C3-EF6526A8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58" y="1143228"/>
            <a:ext cx="2069602" cy="2644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CED47-7E32-4FD8-B420-A045C8EB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4590793"/>
            <a:ext cx="5298894" cy="635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446E2-F6AC-43DF-9798-4B7F0D05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945" y="2223247"/>
            <a:ext cx="4218138" cy="2002583"/>
          </a:xfrm>
        </p:spPr>
        <p:txBody>
          <a:bodyPr>
            <a:normAutofit/>
          </a:bodyPr>
          <a:lstStyle/>
          <a:p>
            <a:pPr>
              <a:spcAft>
                <a:spcPts val="1600"/>
              </a:spcAft>
            </a:pPr>
            <a:r>
              <a:rPr lang="en-US" sz="3400" b="1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 8: Limit</a:t>
            </a:r>
            <a:br>
              <a:rPr lang="en-US" sz="3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</a:br>
            <a:br>
              <a:rPr lang="en-IN" sz="3400" dirty="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lang="en-US" sz="3400" dirty="0">
                <a:effectLst/>
                <a:latin typeface="Rockwell" panose="02060603020205020403" pitchFamily="18" charset="0"/>
                <a:ea typeface="Meiryo" panose="020B0604030504040204" pitchFamily="34" charset="-128"/>
                <a:cs typeface="Arial" panose="020B0604020202020204" pitchFamily="34" charset="0"/>
              </a:rPr>
              <a:t>Query8 = LIMIT Query7 15;</a:t>
            </a:r>
            <a:endParaRPr lang="en-IN" sz="3400" dirty="0"/>
          </a:p>
        </p:txBody>
      </p:sp>
    </p:spTree>
    <p:extLst>
      <p:ext uri="{BB962C8B-B14F-4D97-AF65-F5344CB8AC3E}">
        <p14:creationId xmlns:p14="http://schemas.microsoft.com/office/powerpoint/2010/main" val="1208836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446E2-F6AC-43DF-9798-4B7F0D05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423" y="718911"/>
            <a:ext cx="5021890" cy="541766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>
                <a:latin typeface="Rockwell"/>
                <a:ea typeface="+mj-lt"/>
                <a:cs typeface="+mj-lt"/>
              </a:rPr>
              <a:t>QUERY 9</a:t>
            </a:r>
            <a:r>
              <a:rPr lang="en-US" sz="3200" b="1" dirty="0">
                <a:effectLst/>
                <a:latin typeface="Rockwell"/>
                <a:ea typeface="+mj-lt"/>
                <a:cs typeface="+mj-lt"/>
              </a:rPr>
              <a:t>: UDF</a:t>
            </a:r>
            <a:br>
              <a:rPr lang="en-US" sz="2400" dirty="0">
                <a:effectLst/>
                <a:latin typeface="Rockwell"/>
                <a:ea typeface="+mj-lt"/>
                <a:cs typeface="+mj-lt"/>
              </a:rPr>
            </a:br>
            <a:br>
              <a:rPr lang="en-US" sz="2400" dirty="0">
                <a:latin typeface="Rockwell"/>
                <a:ea typeface="+mj-lt"/>
                <a:cs typeface="+mj-lt"/>
              </a:rPr>
            </a:br>
            <a:r>
              <a:rPr lang="en-US" sz="2400" dirty="0">
                <a:latin typeface="Rockwell"/>
                <a:ea typeface="+mj-lt"/>
                <a:cs typeface="+mj-lt"/>
              </a:rPr>
              <a:t>REGISTER '/home/</a:t>
            </a:r>
            <a:r>
              <a:rPr lang="en-US" sz="2400" dirty="0" err="1">
                <a:latin typeface="Rockwell"/>
                <a:ea typeface="+mj-lt"/>
                <a:cs typeface="+mj-lt"/>
              </a:rPr>
              <a:t>hduser</a:t>
            </a:r>
            <a:r>
              <a:rPr lang="en-US" sz="2400" dirty="0">
                <a:latin typeface="Rockwell"/>
                <a:ea typeface="+mj-lt"/>
                <a:cs typeface="+mj-lt"/>
              </a:rPr>
              <a:t>/</a:t>
            </a:r>
            <a:r>
              <a:rPr lang="en-US" sz="2400" dirty="0" err="1">
                <a:latin typeface="Rockwell"/>
                <a:ea typeface="+mj-lt"/>
                <a:cs typeface="+mj-lt"/>
              </a:rPr>
              <a:t>BigData</a:t>
            </a:r>
            <a:r>
              <a:rPr lang="en-US" sz="2400" dirty="0">
                <a:latin typeface="Rockwell"/>
                <a:ea typeface="+mj-lt"/>
                <a:cs typeface="+mj-lt"/>
              </a:rPr>
              <a:t>/JARs/UDF_Divesh.jar';</a:t>
            </a:r>
            <a:br>
              <a:rPr lang="en-US" sz="2400" dirty="0">
                <a:latin typeface="Rockwell"/>
                <a:ea typeface="+mj-lt"/>
                <a:cs typeface="+mj-lt"/>
              </a:rPr>
            </a:br>
            <a:br>
              <a:rPr lang="en-US" sz="2400" dirty="0">
                <a:latin typeface="Rockwell"/>
                <a:ea typeface="+mj-lt"/>
                <a:cs typeface="+mj-lt"/>
              </a:rPr>
            </a:br>
            <a:r>
              <a:rPr lang="en-US" sz="2400" dirty="0" err="1">
                <a:latin typeface="Rockwell"/>
                <a:ea typeface="+mj-lt"/>
                <a:cs typeface="+mj-lt"/>
              </a:rPr>
              <a:t>PIG_Input</a:t>
            </a:r>
            <a:r>
              <a:rPr lang="en-US" sz="2400" dirty="0">
                <a:latin typeface="Rockwell"/>
                <a:ea typeface="+mj-lt"/>
                <a:cs typeface="+mj-lt"/>
              </a:rPr>
              <a:t> = LOAD '/</a:t>
            </a:r>
            <a:r>
              <a:rPr lang="en-US" sz="2400" dirty="0" err="1">
                <a:latin typeface="Rockwell"/>
                <a:ea typeface="+mj-lt"/>
                <a:cs typeface="+mj-lt"/>
              </a:rPr>
              <a:t>CaseStudy</a:t>
            </a:r>
            <a:r>
              <a:rPr lang="en-US" sz="2400" dirty="0">
                <a:latin typeface="Rockwell"/>
                <a:ea typeface="+mj-lt"/>
                <a:cs typeface="+mj-lt"/>
              </a:rPr>
              <a:t>/PigInput.txt' using </a:t>
            </a:r>
            <a:r>
              <a:rPr lang="en-US" sz="2400" dirty="0" err="1">
                <a:latin typeface="Rockwell"/>
                <a:ea typeface="+mj-lt"/>
                <a:cs typeface="+mj-lt"/>
              </a:rPr>
              <a:t>PigStorage</a:t>
            </a:r>
            <a:r>
              <a:rPr lang="en-US" sz="2400" dirty="0">
                <a:latin typeface="Rockwell"/>
                <a:ea typeface="+mj-lt"/>
                <a:cs typeface="+mj-lt"/>
              </a:rPr>
              <a:t>() AS (</a:t>
            </a:r>
            <a:r>
              <a:rPr lang="en-US" sz="2400" dirty="0" err="1">
                <a:latin typeface="Rockwell"/>
                <a:ea typeface="+mj-lt"/>
                <a:cs typeface="+mj-lt"/>
              </a:rPr>
              <a:t>line:chararray</a:t>
            </a:r>
            <a:r>
              <a:rPr lang="en-US" sz="2400" dirty="0">
                <a:latin typeface="Rockwell"/>
                <a:ea typeface="+mj-lt"/>
                <a:cs typeface="+mj-lt"/>
              </a:rPr>
              <a:t>);</a:t>
            </a:r>
            <a:br>
              <a:rPr lang="en-US" sz="2400" dirty="0">
                <a:latin typeface="Rockwell"/>
                <a:ea typeface="+mj-lt"/>
                <a:cs typeface="+mj-lt"/>
              </a:rPr>
            </a:br>
            <a:br>
              <a:rPr lang="en-US" sz="2400" dirty="0">
                <a:latin typeface="Rockwell"/>
                <a:ea typeface="+mj-lt"/>
                <a:cs typeface="+mj-lt"/>
              </a:rPr>
            </a:br>
            <a:r>
              <a:rPr lang="en-US" sz="2400" dirty="0">
                <a:latin typeface="Rockwell"/>
                <a:ea typeface="+mj-lt"/>
                <a:cs typeface="+mj-lt"/>
              </a:rPr>
              <a:t>PIG_UDF </a:t>
            </a:r>
            <a:r>
              <a:rPr lang="en-US" sz="2400" dirty="0">
                <a:effectLst/>
                <a:latin typeface="Rockwell"/>
                <a:ea typeface="+mj-lt"/>
                <a:cs typeface="+mj-lt"/>
              </a:rPr>
              <a:t>= </a:t>
            </a:r>
            <a:r>
              <a:rPr lang="en-US" sz="2400" dirty="0">
                <a:latin typeface="Rockwell"/>
                <a:ea typeface="+mj-lt"/>
                <a:cs typeface="+mj-lt"/>
              </a:rPr>
              <a:t>FOREACH </a:t>
            </a:r>
            <a:r>
              <a:rPr lang="en-US" sz="2400" dirty="0" err="1">
                <a:latin typeface="Rockwell"/>
                <a:ea typeface="+mj-lt"/>
                <a:cs typeface="+mj-lt"/>
              </a:rPr>
              <a:t>PIG_Input</a:t>
            </a:r>
            <a:r>
              <a:rPr lang="en-US" sz="2400" dirty="0">
                <a:latin typeface="Rockwell"/>
                <a:ea typeface="+mj-lt"/>
                <a:cs typeface="+mj-lt"/>
              </a:rPr>
              <a:t> GENERATE </a:t>
            </a:r>
            <a:r>
              <a:rPr lang="en-US" sz="2400" dirty="0" err="1">
                <a:latin typeface="Rockwell"/>
                <a:ea typeface="+mj-lt"/>
                <a:cs typeface="+mj-lt"/>
              </a:rPr>
              <a:t>UDF_Divesh</a:t>
            </a:r>
            <a:r>
              <a:rPr lang="en-US" sz="2400" dirty="0">
                <a:latin typeface="Rockwell"/>
                <a:ea typeface="+mj-lt"/>
                <a:cs typeface="+mj-lt"/>
              </a:rPr>
              <a:t>(line);</a:t>
            </a:r>
            <a:endParaRPr lang="en-US" dirty="0">
              <a:cs typeface="Calibri Light" panose="020F0302020204030204"/>
            </a:endParaRPr>
          </a:p>
          <a:p>
            <a:pPr>
              <a:spcAft>
                <a:spcPts val="1600"/>
              </a:spcAft>
            </a:pPr>
            <a:endParaRPr lang="en-US" sz="2400" dirty="0">
              <a:latin typeface="Rockwell"/>
              <a:ea typeface="Meiryo"/>
              <a:cs typeface="Arial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3948A75-272A-4497-C1BE-DE7CCB82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53" y="585511"/>
            <a:ext cx="4809993" cy="32861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95B95B-8618-3A8C-795A-0FC7C1C3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" y="4504151"/>
            <a:ext cx="6179820" cy="426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11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B2A5C-1173-4BE4-8E25-AE44B1E7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IN" sz="4200" b="1">
                <a:effectLst/>
                <a:latin typeface="Arial Rounded MT Bold" panose="020F0704030504030204" pitchFamily="34" charset="0"/>
                <a:ea typeface="Calibri" panose="020F0502020204030204" pitchFamily="34" charset="0"/>
              </a:rPr>
              <a:t>1. Find the names of active airlines in territory ‘Unites States’?</a:t>
            </a:r>
            <a:endParaRPr lang="en-IN" sz="420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5EFA5-1A3B-4BEB-ACEA-8D7184232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87"/>
          <a:stretch/>
        </p:blipFill>
        <p:spPr>
          <a:xfrm>
            <a:off x="1123357" y="3018327"/>
            <a:ext cx="3533985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D57B-BE4B-4DF0-A8EF-589144B7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IN" sz="170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Query: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active_airlines = filter finalair by active == 'Y';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active_airlines_usa = filter active_airlines by territory == 'United States';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find_active_airline_names_in_usa = foreach active_airlines_usa generate airline_name;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dump find_active_airline_names_in_usa;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424270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D5CE3-D036-4936-8C56-DFCCC7E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IN" sz="5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Group airline id by active status;</a:t>
            </a:r>
            <a:endParaRPr lang="en-IN" sz="5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C9121-0C14-4F4D-9D9D-CA57B107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57" y="3892086"/>
            <a:ext cx="3533985" cy="980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390C-C987-4C44-84C6-7866D1F6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238257" cy="272819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2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Query:</a:t>
            </a:r>
            <a:endParaRPr lang="en-IN" sz="20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ae = group finalair by airlineID;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ans = limit ae 10;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illustrate as;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dump as;</a:t>
            </a:r>
          </a:p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5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86F23-A4BC-454B-93E1-7179EE05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IN" sz="3800" b="1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Split relation based on src airport id i.e, equal to DME to get exclusive info.</a:t>
            </a:r>
            <a:endParaRPr lang="en-IN" sz="380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7330E-5494-46F7-B5E0-8DC97D6E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57" y="3053909"/>
            <a:ext cx="3533985" cy="26570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F38FC-B81C-4EA2-A0E3-5B823B5F1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238257" cy="272819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IN" sz="2000" b="1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Query:</a:t>
            </a:r>
            <a:endParaRPr lang="en-IN" sz="2000">
              <a:effectLst/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split routes into ru_dme if route_source_iata == 'DME' , ru_not_dme if route_source_iata != 'DME';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dump ru_dme;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dump ru_not_dme;</a:t>
            </a: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57884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028CC-58C7-4EC8-A9E1-4492449B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IN" sz="4700" b="1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Store ru_dme relation into text file separated by delimiter “,”.</a:t>
            </a:r>
            <a:endParaRPr lang="en-IN" sz="4700">
              <a:latin typeface="Arial Rounded MT Bold" panose="020F0704030504030204" pitchFamily="34" charset="0"/>
            </a:endParaRPr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id="{C3CD9342-D9EB-4B06-A652-ED2CBB52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357" y="3843493"/>
            <a:ext cx="3533985" cy="10778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6390-EF37-447B-B9C9-96E3E6EC8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238257" cy="272819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IN" sz="2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Query:</a:t>
            </a:r>
            <a:endParaRPr lang="en-IN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 ru_dme into '/pig/routes_dme.txt' using PigStorage(',’);</a:t>
            </a:r>
          </a:p>
          <a:p>
            <a:pPr marL="0" lvl="0" indent="0">
              <a:spcAft>
                <a:spcPts val="800"/>
              </a:spcAft>
              <a:buNone/>
            </a:pPr>
            <a:endParaRPr lang="en-IN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Output: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IN" sz="200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C2883F-4442-478D-A50A-A5E4332D1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09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51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B752A-F2BC-488E-955D-266B7255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IN" sz="6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JOIN Command:</a:t>
            </a:r>
            <a:endParaRPr lang="en-IN" sz="6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A5AEE-BD01-401F-AA9F-622F37C30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8" r="11567" b="1"/>
          <a:stretch/>
        </p:blipFill>
        <p:spPr>
          <a:xfrm>
            <a:off x="1123357" y="3018327"/>
            <a:ext cx="3533985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E7B38-E4A1-4CA5-8199-50FCC1543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IN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Query: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right_join = JOIN finalair BY airline_iata RIGHT OUTER, routes BY route_iata;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 = LIMIT right_join 10;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7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dump LIM;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IN" sz="17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Output: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242402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0F6447F-ACE2-6996-F3C7-8CD402CFA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235055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508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82C68C-591B-4ED4-874C-2E439E1594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96" b="2"/>
          <a:stretch/>
        </p:blipFill>
        <p:spPr>
          <a:xfrm>
            <a:off x="621675" y="623275"/>
            <a:ext cx="5474323" cy="5607882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E1686-9B87-4F30-9CB9-46C0E01F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2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egyt = filter finalair by territory == 'Egypt';</a:t>
            </a:r>
            <a:br>
              <a:rPr lang="en-IN" sz="2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dump egyt;</a:t>
            </a:r>
            <a:br>
              <a:rPr lang="en-IN" sz="2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6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8131B5-6CCF-A101-DC56-8F5B457D5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1" y="2998278"/>
            <a:ext cx="3917505" cy="1893762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8581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762</Words>
  <Application>Microsoft Office PowerPoint</Application>
  <PresentationFormat>Widescreen</PresentationFormat>
  <Paragraphs>66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Rounded MT Bold</vt:lpstr>
      <vt:lpstr>Calibri</vt:lpstr>
      <vt:lpstr>Calibri Light</vt:lpstr>
      <vt:lpstr>Century Gothic</vt:lpstr>
      <vt:lpstr>Rockwell</vt:lpstr>
      <vt:lpstr>Symbol</vt:lpstr>
      <vt:lpstr>Times New Roman</vt:lpstr>
      <vt:lpstr>Office Theme</vt:lpstr>
      <vt:lpstr>CASESTUDY: AIRPORTS ANALYTICS Analysis with PIG</vt:lpstr>
      <vt:lpstr>PowerPoint Presentation</vt:lpstr>
      <vt:lpstr>1. Find the names of active airlines in territory ‘Unites States’?</vt:lpstr>
      <vt:lpstr>2. Group airline id by active status;</vt:lpstr>
      <vt:lpstr>3. Split relation based on src airport id i.e, equal to DME to get exclusive info.</vt:lpstr>
      <vt:lpstr>4. Store ru_dme relation into text file separated by delimiter “,”.</vt:lpstr>
      <vt:lpstr>5. JOIN Command:</vt:lpstr>
      <vt:lpstr>PowerPoint Presentation</vt:lpstr>
      <vt:lpstr>egyt = filter finalair by territory == 'Egypt'; dump egyt; </vt:lpstr>
      <vt:lpstr>2. up = foreach finalair generate UPPER(airline_name),active;  a = limit up 3; dump a; </vt:lpstr>
      <vt:lpstr>3. outer_left = JOIN finalair BY airline_iata LEFT OUTER, routes BY route_iata; dump outer_left; </vt:lpstr>
      <vt:lpstr>4. order_data = ORDER finalair by airlineID DESC; Disp=FOREACH finalair GENERATE airlineID,airline_name; Dump disp; </vt:lpstr>
      <vt:lpstr>5. group_data = GROUP finalair by territory; display = FOREACH finalair GENERATE territory,airline_name; Dump display; </vt:lpstr>
      <vt:lpstr>PowerPoint Presentation</vt:lpstr>
      <vt:lpstr>1. SPLIT finalair into finalair1 if territory=='Mexico', finalair2 if territory=='Canada’;     dump finalair1; </vt:lpstr>
      <vt:lpstr>Dump finalair2;</vt:lpstr>
      <vt:lpstr>2. finalair3 = UNION finalair1, finalair2;      dump finalair3;  </vt:lpstr>
      <vt:lpstr>3. A = filter finalair by territory == 'United Kingdom’;       dump A;  </vt:lpstr>
      <vt:lpstr>4. group_data = GROUP routes by route_source_iata;       dump group_data;  </vt:lpstr>
      <vt:lpstr>5. store A into '/home/hduser/output' using PigStorage (',’);     hadoop fs -cat /home/hduser/output/part-m-00000   </vt:lpstr>
      <vt:lpstr>PowerPoint Presentation</vt:lpstr>
      <vt:lpstr>Query 1:  Query1 = FILTER finalairs BY territory == 'United States'; Dump Query1;</vt:lpstr>
      <vt:lpstr>Query2 : DISTINCT  Query2 = DISTINCT routes; DUMP Query2;</vt:lpstr>
      <vt:lpstr>Query 3: JOINS  Query3 = JOIN finalairs BY airline_iata, routes BY route_iata; DUMP Query3;</vt:lpstr>
      <vt:lpstr>Query 4: FOREACH and GENERATE  Query4 = FOREACH routes GENERATE route_airid, route_source_iata, route_stops; DUMP Query4;</vt:lpstr>
      <vt:lpstr>Query 6: STORE  hadoop fs -mkdir /home/hduser/OutPut  STORE Query1 INTO '/home/hduser/OutPut' USING PigStorage (',’);  hadoop fs -ls /home/hduser/OutPut  hadoop fs -cat /home/hduser/OutPut/part-m-00000</vt:lpstr>
      <vt:lpstr>Query 7: Group  Query7 = GROUP finalairs by territory; DUMP Query7;</vt:lpstr>
      <vt:lpstr>Query 8: Limit  Query8 = LIMIT Query7 15;</vt:lpstr>
      <vt:lpstr>QUERY 9: UDF  REGISTER '/home/hduser/BigData/JARs/UDF_Divesh.jar';  PIG_Input = LOAD '/CaseStudy/PigInput.txt' using PigStorage() AS (line:chararray);  PIG_UDF = FOREACH PIG_Input GENERATE UDF_Divesh(line);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Ravella Abhinav - [CB.EN.U4CSE19453]</dc:creator>
  <cp:lastModifiedBy>Divesh Kosuri</cp:lastModifiedBy>
  <cp:revision>101</cp:revision>
  <dcterms:created xsi:type="dcterms:W3CDTF">2022-04-08T15:39:30Z</dcterms:created>
  <dcterms:modified xsi:type="dcterms:W3CDTF">2022-04-09T09:08:23Z</dcterms:modified>
</cp:coreProperties>
</file>